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lsb" ContentType="application/vnd.ms-excel.sheet.binary.macroEnabled.12"/>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slideLayouts/slideLayout2.xml" ContentType="application/vnd.openxmlformats-officedocument.presentationml.slideLayout+xml"/>
  <Override PartName="/ppt/theme/theme2.xml" ContentType="application/vnd.openxmlformats-officedocument.theme+xml"/>
  <Override PartName="/ppt/tags/tag4.xml" ContentType="application/vnd.openxmlformats-officedocument.presentationml.tags+xml"/>
  <Override PartName="/ppt/tags/tag5.xml" ContentType="application/vnd.openxmlformats-officedocument.presentationml.tags+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ags/tag6.xml" ContentType="application/vnd.openxmlformats-officedocument.presentationml.tags+xml"/>
  <Override PartName="/ppt/tags/tag7.xml" ContentType="application/vnd.openxmlformats-officedocument.presentationml.tags+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4.xml" ContentType="application/vnd.openxmlformats-officedocument.theme+xml"/>
  <Override PartName="/ppt/tags/tag8.xml" ContentType="application/vnd.openxmlformats-officedocument.presentationml.tags+xml"/>
  <Override PartName="/ppt/tags/tag9.xml" ContentType="application/vnd.openxmlformats-officedocument.presentationml.tags+xml"/>
  <Override PartName="/ppt/theme/theme5.xml" ContentType="application/vnd.openxmlformats-officedocument.theme+xml"/>
  <Override PartName="/ppt/notesSlides/notesSlide1.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notesSlides/notesSlide3.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notesSlides/notesSlide4.xml" ContentType="application/vnd.openxmlformats-officedocument.presentationml.notesSlide+xml"/>
  <Override PartName="/ppt/theme/themeOverride1.xml" ContentType="application/vnd.openxmlformats-officedocument.themeOverr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5.xml" ContentType="application/vnd.openxmlformats-officedocument.presentationml.notesSlide+xml"/>
  <Override PartName="/ppt/charts/chart1.xml" ContentType="application/vnd.openxmlformats-officedocument.drawingml.chart+xml"/>
  <Override PartName="/ppt/theme/themeOverride2.xml" ContentType="application/vnd.openxmlformats-officedocument.themeOverride+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notesSlides/notesSlide6.xml" ContentType="application/vnd.openxmlformats-officedocument.presentationml.notesSlide+xml"/>
  <Override PartName="/ppt/charts/chart2.xml" ContentType="application/vnd.openxmlformats-officedocument.drawingml.chart+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notesSlides/notesSlide7.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charts/chart5.xml" ContentType="application/vnd.openxmlformats-officedocument.drawingml.chart+xml"/>
  <Override PartName="/ppt/charts/chart6.xml" ContentType="application/vnd.openxmlformats-officedocument.drawingml.chart+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notesSlides/notesSlide8.xml" ContentType="application/vnd.openxmlformats-officedocument.presentationml.notesSlide+xml"/>
  <Override PartName="/ppt/charts/chart7.xml" ContentType="application/vnd.openxmlformats-officedocument.drawingml.chart+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notesSlides/notesSlide9.xml" ContentType="application/vnd.openxmlformats-officedocument.presentationml.notesSlide+xml"/>
  <Override PartName="/ppt/charts/chart8.xml" ContentType="application/vnd.openxmlformats-officedocument.drawingml.chart+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notesSlides/notesSlide10.xml" ContentType="application/vnd.openxmlformats-officedocument.presentationml.notesSlide+xml"/>
  <Override PartName="/ppt/charts/chart9.xml" ContentType="application/vnd.openxmlformats-officedocument.drawingml.chart+xml"/>
  <Override PartName="/ppt/theme/themeOverride3.xml" ContentType="application/vnd.openxmlformats-officedocument.themeOverride+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notesSlides/notesSlide11.xml" ContentType="application/vnd.openxmlformats-officedocument.presentationml.notesSlide+xml"/>
  <Override PartName="/ppt/charts/chart10.xml" ContentType="application/vnd.openxmlformats-officedocument.drawingml.chart+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notesSlides/notesSlide12.xml" ContentType="application/vnd.openxmlformats-officedocument.presentationml.notesSlide+xml"/>
  <Override PartName="/ppt/charts/chart11.xml" ContentType="application/vnd.openxmlformats-officedocument.drawingml.chart+xml"/>
  <Override PartName="/ppt/tags/tag265.xml" ContentType="application/vnd.openxmlformats-officedocument.presentationml.tags+xml"/>
  <Override PartName="/ppt/tags/tag266.xml" ContentType="application/vnd.openxmlformats-officedocument.presentationml.tags+xml"/>
  <Override PartName="/ppt/notesSlides/notesSlide13.xml" ContentType="application/vnd.openxmlformats-officedocument.presentationml.notesSlide+xml"/>
  <Override PartName="/ppt/theme/themeOverride4.xml" ContentType="application/vnd.openxmlformats-officedocument.themeOverride+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notesSlides/notesSlide14.xml" ContentType="application/vnd.openxmlformats-officedocument.presentationml.notesSlide+xml"/>
  <Override PartName="/ppt/charts/chart12.xml" ContentType="application/vnd.openxmlformats-officedocument.drawingml.chart+xml"/>
  <Override PartName="/ppt/theme/themeOverride5.xml" ContentType="application/vnd.openxmlformats-officedocument.themeOverride+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charts/chart13.xml" ContentType="application/vnd.openxmlformats-officedocument.drawingml.chart+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62" r:id="rId5"/>
    <p:sldMasterId id="2147483717" r:id="rId6"/>
    <p:sldMasterId id="2147483745" r:id="rId7"/>
  </p:sldMasterIdLst>
  <p:notesMasterIdLst>
    <p:notesMasterId r:id="rId27"/>
  </p:notesMasterIdLst>
  <p:sldIdLst>
    <p:sldId id="1115" r:id="rId8"/>
    <p:sldId id="2147473510" r:id="rId9"/>
    <p:sldId id="2147473461" r:id="rId10"/>
    <p:sldId id="1681" r:id="rId11"/>
    <p:sldId id="2147473351" r:id="rId12"/>
    <p:sldId id="2147473353" r:id="rId13"/>
    <p:sldId id="2147473503" r:id="rId14"/>
    <p:sldId id="2147473506" r:id="rId15"/>
    <p:sldId id="2147473207" r:id="rId16"/>
    <p:sldId id="2147473491" r:id="rId17"/>
    <p:sldId id="2147473504" r:id="rId18"/>
    <p:sldId id="2147473490" r:id="rId19"/>
    <p:sldId id="2147473267" r:id="rId20"/>
    <p:sldId id="2147473511" r:id="rId21"/>
    <p:sldId id="2147473509" r:id="rId22"/>
    <p:sldId id="2147473488" r:id="rId23"/>
    <p:sldId id="4388" r:id="rId24"/>
    <p:sldId id="2147473268" r:id="rId25"/>
    <p:sldId id="2147473508" r:id="rId26"/>
  </p:sldIdLst>
  <p:sldSz cx="12192000" cy="6858000"/>
  <p:notesSz cx="6858000" cy="9144000"/>
  <p:custDataLst>
    <p:tags r:id="rId28"/>
  </p:custDataLst>
  <p:defaultTextStyle>
    <a:defPPr>
      <a:defRPr lang="es-U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359F275-D0D0-7A10-2964-D1DB579692E6}" name="Levy Valentina" initials="VL" userId="S::vlevy@ancap.com.uy::a3845de6-4df1-4322-80e6-9d24889d517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436" autoAdjust="0"/>
    <p:restoredTop sz="94404" autoAdjust="0"/>
  </p:normalViewPr>
  <p:slideViewPr>
    <p:cSldViewPr snapToGrid="0">
      <p:cViewPr varScale="1">
        <p:scale>
          <a:sx n="66" d="100"/>
          <a:sy n="66" d="100"/>
        </p:scale>
        <p:origin x="500" y="2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customXml" Target="../customXml/item3.xml"/><Relationship Id="rId21" Type="http://schemas.openxmlformats.org/officeDocument/2006/relationships/slide" Target="slides/slide14.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tags" Target="tags/tag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notesMaster" Target="notesMasters/notesMaster1.xml"/><Relationship Id="rId30" Type="http://schemas.openxmlformats.org/officeDocument/2006/relationships/viewProps" Target="viewProps.xml"/><Relationship Id="rId8"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Binary_Worksheet.xlsb"/></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Binary_Worksheet9.xlsb"/></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Binary_Worksheet10.xlsb"/></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Binary_Worksheet11.xlsb"/></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Binary_Worksheet12.xlsb"/></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Binary_Worksheet1.xlsb"/></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Binary_Worksheet2.xlsb"/></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Binary_Worksheet3.xlsb"/></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Binary_Worksheet4.xlsb"/></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Binary_Worksheet5.xlsb"/></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Binary_Worksheet6.xlsb"/></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Binary_Worksheet7.xlsb"/></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Binary_Worksheet8.xlsb"/></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1.0965837199493884E-2"/>
          <c:y val="8.016167059616032E-2"/>
          <c:w val="0.9780683256010122"/>
          <c:h val="0.86325362074772649"/>
        </c:manualLayout>
      </c:layout>
      <c:barChart>
        <c:barDir val="col"/>
        <c:grouping val="clustered"/>
        <c:varyColors val="0"/>
        <c:ser>
          <c:idx val="0"/>
          <c:order val="0"/>
          <c:spPr>
            <a:solidFill>
              <a:srgbClr val="DFE5EF"/>
            </a:solidFill>
            <a:ln w="9525" cmpd="sng" algn="ctr">
              <a:solidFill>
                <a:schemeClr val="tx1"/>
              </a:solidFill>
              <a:prstDash val="solid"/>
            </a:ln>
          </c:spPr>
          <c:invertIfNegative val="0"/>
          <c:dLbls>
            <c:dLbl>
              <c:idx val="0"/>
              <c:layout>
                <c:manualLayout>
                  <c:x val="0"/>
                  <c:y val="-3.7049511620074096E-2"/>
                </c:manualLayout>
              </c:layout>
              <c:numFmt formatCode="#,##0;&quot;-&quot;#,##0" sourceLinked="0"/>
              <c:spPr>
                <a:noFill/>
                <a:ln>
                  <a:noFill/>
                </a:ln>
              </c:spPr>
              <c:txPr>
                <a:bodyPr wrap="none"/>
                <a:lstStyle/>
                <a:p>
                  <a:pPr>
                    <a:defRPr sz="1200" kern="1200">
                      <a:solidFill>
                        <a:schemeClr val="tx1"/>
                      </a:solidFill>
                      <a:latin typeface="+mn-lt"/>
                      <a:ea typeface="+mn-ea"/>
                      <a:cs typeface="+mn-cs"/>
                      <a:sym typeface="Calibri Ligh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3E9A-4DFB-A128-B93C2781BC05}"/>
                </c:ext>
              </c:extLst>
            </c:dLbl>
            <c:dLbl>
              <c:idx val="1"/>
              <c:layout>
                <c:manualLayout>
                  <c:x val="0"/>
                  <c:y val="-2.9302795554058604E-2"/>
                </c:manualLayout>
              </c:layout>
              <c:numFmt formatCode="#,##0;&quot;-&quot;#,##0" sourceLinked="0"/>
              <c:spPr>
                <a:noFill/>
                <a:ln>
                  <a:noFill/>
                </a:ln>
              </c:spPr>
              <c:txPr>
                <a:bodyPr wrap="none"/>
                <a:lstStyle/>
                <a:p>
                  <a:pPr>
                    <a:defRPr sz="1200" kern="1200">
                      <a:solidFill>
                        <a:schemeClr val="tx1"/>
                      </a:solidFill>
                      <a:latin typeface="+mn-lt"/>
                      <a:ea typeface="+mn-ea"/>
                      <a:cs typeface="+mn-cs"/>
                      <a:sym typeface="Calibri Ligh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3E9A-4DFB-A128-B93C2781BC05}"/>
                </c:ext>
              </c:extLst>
            </c:dLbl>
            <c:dLbl>
              <c:idx val="3"/>
              <c:layout>
                <c:manualLayout>
                  <c:x val="0"/>
                  <c:y val="-6.3994610980127988E-3"/>
                </c:manualLayout>
              </c:layout>
              <c:numFmt formatCode="#,##0;&quot;-&quot;#,##0" sourceLinked="0"/>
              <c:spPr>
                <a:noFill/>
                <a:ln>
                  <a:noFill/>
                </a:ln>
              </c:spPr>
              <c:txPr>
                <a:bodyPr wrap="none"/>
                <a:lstStyle/>
                <a:p>
                  <a:pPr>
                    <a:defRPr sz="1200" kern="1200">
                      <a:solidFill>
                        <a:schemeClr val="tx1"/>
                      </a:solidFill>
                      <a:latin typeface="+mn-lt"/>
                      <a:ea typeface="+mn-ea"/>
                      <a:cs typeface="+mn-cs"/>
                      <a:sym typeface="Calibri Ligh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2-3E9A-4DFB-A128-B93C2781BC05}"/>
                </c:ext>
              </c:extLst>
            </c:dLbl>
            <c:dLbl>
              <c:idx val="4"/>
              <c:layout>
                <c:manualLayout>
                  <c:x val="0"/>
                  <c:y val="-0.38093634220276185"/>
                </c:manualLayout>
              </c:layout>
              <c:numFmt formatCode="#,##0;&quot;-&quot;#,##0" sourceLinked="0"/>
              <c:spPr>
                <a:noFill/>
                <a:ln>
                  <a:noFill/>
                </a:ln>
              </c:spPr>
              <c:txPr>
                <a:bodyPr wrap="none"/>
                <a:lstStyle/>
                <a:p>
                  <a:pPr>
                    <a:defRPr sz="1200" kern="1200">
                      <a:solidFill>
                        <a:schemeClr val="tx1"/>
                      </a:solidFill>
                      <a:latin typeface="+mn-lt"/>
                      <a:ea typeface="+mn-ea"/>
                      <a:cs typeface="+mn-cs"/>
                      <a:sym typeface="Calibri Ligh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3-3E9A-4DFB-A128-B93C2781BC05}"/>
                </c:ext>
              </c:extLst>
            </c:dLbl>
            <c:dLbl>
              <c:idx val="5"/>
              <c:layout>
                <c:manualLayout>
                  <c:x val="0"/>
                  <c:y val="2.694509936005389E-3"/>
                </c:manualLayout>
              </c:layout>
              <c:numFmt formatCode="#,##0;&quot;-&quot;#,##0" sourceLinked="0"/>
              <c:spPr>
                <a:noFill/>
                <a:ln>
                  <a:noFill/>
                </a:ln>
              </c:spPr>
              <c:txPr>
                <a:bodyPr wrap="none"/>
                <a:lstStyle/>
                <a:p>
                  <a:pPr>
                    <a:defRPr sz="1200" kern="1200">
                      <a:solidFill>
                        <a:srgbClr val="000000"/>
                      </a:solidFill>
                      <a:latin typeface="+mn-lt"/>
                      <a:ea typeface="+mn-ea"/>
                      <a:cs typeface="+mn-cs"/>
                      <a:sym typeface="Calibri Ligh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3E9A-4DFB-A128-B93C2781BC05}"/>
                </c:ext>
              </c:extLst>
            </c:dLbl>
            <c:dLbl>
              <c:idx val="6"/>
              <c:layout>
                <c:manualLayout>
                  <c:x val="0"/>
                  <c:y val="-0.43246884472886493"/>
                </c:manualLayout>
              </c:layout>
              <c:numFmt formatCode="#,##0;&quot;-&quot;#,##0" sourceLinked="0"/>
              <c:spPr>
                <a:noFill/>
                <a:ln>
                  <a:noFill/>
                </a:ln>
              </c:spPr>
              <c:txPr>
                <a:bodyPr wrap="none"/>
                <a:lstStyle/>
                <a:p>
                  <a:pPr>
                    <a:defRPr sz="1200" kern="1200">
                      <a:solidFill>
                        <a:schemeClr val="tx1"/>
                      </a:solidFill>
                      <a:latin typeface="+mn-lt"/>
                      <a:ea typeface="+mn-ea"/>
                      <a:cs typeface="+mn-cs"/>
                      <a:sym typeface="Calibri Ligh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5-3E9A-4DFB-A128-B93C2781BC05}"/>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Sheet1!$A$1:$G$1</c:f>
              <c:numCache>
                <c:formatCode>General</c:formatCode>
                <c:ptCount val="7"/>
                <c:pt idx="0">
                  <c:v>151.16499999999999</c:v>
                </c:pt>
                <c:pt idx="1">
                  <c:v>124.422</c:v>
                </c:pt>
                <c:pt idx="2">
                  <c:v>0</c:v>
                </c:pt>
                <c:pt idx="3">
                  <c:v>48.179000000000002</c:v>
                </c:pt>
                <c:pt idx="4">
                  <c:v>2388.0309999999999</c:v>
                </c:pt>
                <c:pt idx="5">
                  <c:v>18.082000000000001</c:v>
                </c:pt>
                <c:pt idx="6">
                  <c:v>2729.9</c:v>
                </c:pt>
              </c:numCache>
            </c:numRef>
          </c:val>
          <c:extLst>
            <c:ext xmlns:c16="http://schemas.microsoft.com/office/drawing/2014/chart" uri="{C3380CC4-5D6E-409C-BE32-E72D297353CC}">
              <c16:uniqueId val="{00000006-3E9A-4DFB-A128-B93C2781BC05}"/>
            </c:ext>
          </c:extLst>
        </c:ser>
        <c:ser>
          <c:idx val="1"/>
          <c:order val="1"/>
          <c:spPr>
            <a:solidFill>
              <a:srgbClr val="364D6E"/>
            </a:solidFill>
            <a:ln w="9525" cmpd="sng" algn="ctr">
              <a:solidFill>
                <a:schemeClr val="tx1"/>
              </a:solidFill>
              <a:prstDash val="solid"/>
            </a:ln>
          </c:spPr>
          <c:invertIfNegative val="0"/>
          <c:dLbls>
            <c:dLbl>
              <c:idx val="0"/>
              <c:layout>
                <c:manualLayout>
                  <c:x val="0"/>
                  <c:y val="-4.4459413944088921E-2"/>
                </c:manualLayout>
              </c:layout>
              <c:numFmt formatCode="#,##0;&quot;-&quot;#,##0" sourceLinked="0"/>
              <c:spPr>
                <a:noFill/>
                <a:ln>
                  <a:noFill/>
                </a:ln>
              </c:spPr>
              <c:txPr>
                <a:bodyPr wrap="none"/>
                <a:lstStyle/>
                <a:p>
                  <a:pPr>
                    <a:defRPr sz="1200" kern="1200">
                      <a:solidFill>
                        <a:schemeClr val="tx1"/>
                      </a:solidFill>
                      <a:latin typeface="+mn-lt"/>
                      <a:ea typeface="+mn-ea"/>
                      <a:cs typeface="+mn-cs"/>
                      <a:sym typeface="Calibri Ligh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7-3E9A-4DFB-A128-B93C2781BC05}"/>
                </c:ext>
              </c:extLst>
            </c:dLbl>
            <c:dLbl>
              <c:idx val="1"/>
              <c:layout>
                <c:manualLayout>
                  <c:x val="0"/>
                  <c:y val="-3.0986864264061973E-2"/>
                </c:manualLayout>
              </c:layout>
              <c:numFmt formatCode="#,##0;&quot;-&quot;#,##0" sourceLinked="0"/>
              <c:spPr>
                <a:noFill/>
                <a:ln>
                  <a:noFill/>
                </a:ln>
              </c:spPr>
              <c:txPr>
                <a:bodyPr wrap="none"/>
                <a:lstStyle/>
                <a:p>
                  <a:pPr>
                    <a:defRPr sz="1200" kern="1200">
                      <a:solidFill>
                        <a:schemeClr val="tx1"/>
                      </a:solidFill>
                      <a:latin typeface="+mn-lt"/>
                      <a:ea typeface="+mn-ea"/>
                      <a:cs typeface="+mn-cs"/>
                      <a:sym typeface="Calibri Ligh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8-3E9A-4DFB-A128-B93C2781BC05}"/>
                </c:ext>
              </c:extLst>
            </c:dLbl>
            <c:dLbl>
              <c:idx val="2"/>
              <c:layout>
                <c:manualLayout>
                  <c:x val="0"/>
                  <c:y val="3.7049511620074098E-3"/>
                </c:manualLayout>
              </c:layout>
              <c:numFmt formatCode="#,##0;&quot;-&quot;#,##0" sourceLinked="0"/>
              <c:spPr>
                <a:noFill/>
                <a:ln>
                  <a:noFill/>
                </a:ln>
              </c:spPr>
              <c:txPr>
                <a:bodyPr wrap="none"/>
                <a:lstStyle/>
                <a:p>
                  <a:pPr>
                    <a:defRPr sz="1200" kern="1200">
                      <a:solidFill>
                        <a:srgbClr val="000000"/>
                      </a:solidFill>
                      <a:latin typeface="+mn-lt"/>
                      <a:ea typeface="+mn-ea"/>
                      <a:cs typeface="+mn-cs"/>
                      <a:sym typeface="Calibri Ligh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9-3E9A-4DFB-A128-B93C2781BC05}"/>
                </c:ext>
              </c:extLst>
            </c:dLbl>
            <c:dLbl>
              <c:idx val="3"/>
              <c:layout>
                <c:manualLayout>
                  <c:x val="0"/>
                  <c:y val="-2.2229706972044461E-2"/>
                </c:manualLayout>
              </c:layout>
              <c:numFmt formatCode="#,##0;&quot;-&quot;#,##0" sourceLinked="0"/>
              <c:spPr>
                <a:noFill/>
                <a:ln>
                  <a:noFill/>
                </a:ln>
              </c:spPr>
              <c:txPr>
                <a:bodyPr wrap="none"/>
                <a:lstStyle/>
                <a:p>
                  <a:pPr>
                    <a:defRPr sz="1200" kern="1200">
                      <a:solidFill>
                        <a:schemeClr val="tx1"/>
                      </a:solidFill>
                      <a:latin typeface="+mn-lt"/>
                      <a:ea typeface="+mn-ea"/>
                      <a:cs typeface="+mn-cs"/>
                      <a:sym typeface="Calibri Ligh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A-3E9A-4DFB-A128-B93C2781BC05}"/>
                </c:ext>
              </c:extLst>
            </c:dLbl>
            <c:dLbl>
              <c:idx val="4"/>
              <c:layout>
                <c:manualLayout>
                  <c:x val="0"/>
                  <c:y val="-0.3816099696867632"/>
                </c:manualLayout>
              </c:layout>
              <c:numFmt formatCode="#,##0;&quot;-&quot;#,##0" sourceLinked="0"/>
              <c:spPr>
                <a:noFill/>
                <a:ln>
                  <a:noFill/>
                </a:ln>
              </c:spPr>
              <c:txPr>
                <a:bodyPr wrap="none"/>
                <a:lstStyle/>
                <a:p>
                  <a:pPr>
                    <a:defRPr sz="1200" kern="1200">
                      <a:solidFill>
                        <a:schemeClr val="tx1"/>
                      </a:solidFill>
                      <a:latin typeface="+mn-lt"/>
                      <a:ea typeface="+mn-ea"/>
                      <a:cs typeface="+mn-cs"/>
                      <a:sym typeface="Calibri Ligh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B-3E9A-4DFB-A128-B93C2781BC05}"/>
                </c:ext>
              </c:extLst>
            </c:dLbl>
            <c:dLbl>
              <c:idx val="5"/>
              <c:layout>
                <c:manualLayout>
                  <c:x val="0"/>
                  <c:y val="-1.4146177164028292E-2"/>
                </c:manualLayout>
              </c:layout>
              <c:numFmt formatCode="#,##0;&quot;-&quot;#,##0" sourceLinked="0"/>
              <c:spPr>
                <a:noFill/>
                <a:ln>
                  <a:noFill/>
                </a:ln>
              </c:spPr>
              <c:txPr>
                <a:bodyPr wrap="none"/>
                <a:lstStyle/>
                <a:p>
                  <a:pPr>
                    <a:defRPr sz="1200" kern="1200">
                      <a:solidFill>
                        <a:srgbClr val="000000"/>
                      </a:solidFill>
                      <a:latin typeface="+mn-lt"/>
                      <a:ea typeface="+mn-ea"/>
                      <a:cs typeface="+mn-cs"/>
                      <a:sym typeface="Calibri Ligh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C-3E9A-4DFB-A128-B93C2781BC05}"/>
                </c:ext>
              </c:extLst>
            </c:dLbl>
            <c:dLbl>
              <c:idx val="6"/>
              <c:layout>
                <c:manualLayout>
                  <c:x val="0"/>
                  <c:y val="-0.45570899292691142"/>
                </c:manualLayout>
              </c:layout>
              <c:numFmt formatCode="#,##0;&quot;-&quot;#,##0" sourceLinked="0"/>
              <c:spPr>
                <a:noFill/>
                <a:ln>
                  <a:noFill/>
                </a:ln>
              </c:spPr>
              <c:txPr>
                <a:bodyPr wrap="none"/>
                <a:lstStyle/>
                <a:p>
                  <a:pPr>
                    <a:defRPr sz="1200" kern="1200">
                      <a:solidFill>
                        <a:schemeClr val="tx1"/>
                      </a:solidFill>
                      <a:latin typeface="+mn-lt"/>
                      <a:ea typeface="+mn-ea"/>
                      <a:cs typeface="+mn-cs"/>
                      <a:sym typeface="Calibri Ligh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D-3E9A-4DFB-A128-B93C2781BC05}"/>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Sheet1!$A$2:$G$2</c:f>
              <c:numCache>
                <c:formatCode>General</c:formatCode>
                <c:ptCount val="7"/>
                <c:pt idx="0">
                  <c:v>175.71299999999999</c:v>
                </c:pt>
                <c:pt idx="1">
                  <c:v>130.11199999999999</c:v>
                </c:pt>
                <c:pt idx="2">
                  <c:v>14.638999999999999</c:v>
                </c:pt>
                <c:pt idx="3">
                  <c:v>101.289</c:v>
                </c:pt>
                <c:pt idx="4">
                  <c:v>2390.0039999999999</c:v>
                </c:pt>
                <c:pt idx="5">
                  <c:v>73.841999999999999</c:v>
                </c:pt>
                <c:pt idx="6">
                  <c:v>2885.6</c:v>
                </c:pt>
              </c:numCache>
            </c:numRef>
          </c:val>
          <c:extLst>
            <c:ext xmlns:c16="http://schemas.microsoft.com/office/drawing/2014/chart" uri="{C3380CC4-5D6E-409C-BE32-E72D297353CC}">
              <c16:uniqueId val="{0000000E-3E9A-4DFB-A128-B93C2781BC05}"/>
            </c:ext>
          </c:extLst>
        </c:ser>
        <c:dLbls>
          <c:showLegendKey val="0"/>
          <c:showVal val="0"/>
          <c:showCatName val="0"/>
          <c:showSerName val="0"/>
          <c:showPercent val="0"/>
          <c:showBubbleSize val="0"/>
        </c:dLbls>
        <c:gapWidth val="80"/>
        <c:axId val="1094315904"/>
        <c:axId val="1"/>
      </c:barChart>
      <c:catAx>
        <c:axId val="1094315904"/>
        <c:scaling>
          <c:orientation val="minMax"/>
        </c:scaling>
        <c:delete val="0"/>
        <c:axPos val="b"/>
        <c:majorGridlines>
          <c:spPr>
            <a:ln>
              <a:noFill/>
            </a:ln>
          </c:spPr>
        </c:majorGridlines>
        <c:majorTickMark val="none"/>
        <c:minorTickMark val="none"/>
        <c:tickLblPos val="none"/>
        <c:spPr>
          <a:ln w="9525" cmpd="sng" algn="ctr">
            <a:solidFill>
              <a:schemeClr val="tx1"/>
            </a:solidFill>
            <a:prstDash val="solid"/>
          </a:ln>
        </c:spPr>
        <c:crossAx val="1"/>
        <c:crosses val="min"/>
        <c:auto val="0"/>
        <c:lblAlgn val="ctr"/>
        <c:lblOffset val="100"/>
        <c:noMultiLvlLbl val="0"/>
      </c:catAx>
      <c:valAx>
        <c:axId val="1"/>
        <c:scaling>
          <c:orientation val="minMax"/>
          <c:max val="2885.6"/>
          <c:min val="0"/>
        </c:scaling>
        <c:delete val="0"/>
        <c:axPos val="l"/>
        <c:majorGridlines>
          <c:spPr>
            <a:ln>
              <a:noFill/>
            </a:ln>
          </c:spPr>
        </c:majorGridlines>
        <c:numFmt formatCode="General" sourceLinked="1"/>
        <c:majorTickMark val="none"/>
        <c:minorTickMark val="none"/>
        <c:tickLblPos val="none"/>
        <c:spPr>
          <a:ln>
            <a:noFill/>
          </a:ln>
        </c:spPr>
        <c:crossAx val="1094315904"/>
        <c:crosses val="min"/>
        <c:crossBetween val="between"/>
      </c:valAx>
    </c:plotArea>
    <c:plotVisOnly val="0"/>
    <c:dispBlanksAs val="gap"/>
    <c:showDLblsOverMax val="1"/>
  </c:chart>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1.0584164461632404E-2"/>
          <c:y val="0.1104368932038835"/>
          <c:w val="0.97883167107673519"/>
          <c:h val="0.81148867313915862"/>
        </c:manualLayout>
      </c:layout>
      <c:barChart>
        <c:barDir val="col"/>
        <c:grouping val="stacked"/>
        <c:varyColors val="0"/>
        <c:ser>
          <c:idx val="0"/>
          <c:order val="0"/>
          <c:spPr>
            <a:solidFill>
              <a:srgbClr val="4C6C9C"/>
            </a:solidFill>
            <a:ln>
              <a:noFill/>
            </a:ln>
          </c:spPr>
          <c:invertIfNegative val="0"/>
          <c:dPt>
            <c:idx val="0"/>
            <c:invertIfNegative val="0"/>
            <c:bubble3D val="0"/>
            <c:spPr>
              <a:solidFill>
                <a:srgbClr val="C3CFE1"/>
              </a:solidFill>
              <a:ln>
                <a:noFill/>
              </a:ln>
            </c:spPr>
            <c:extLst>
              <c:ext xmlns:c16="http://schemas.microsoft.com/office/drawing/2014/chart" uri="{C3380CC4-5D6E-409C-BE32-E72D297353CC}">
                <c16:uniqueId val="{00000000-795B-4A29-B053-EB8A5129DFB0}"/>
              </c:ext>
            </c:extLst>
          </c:dPt>
          <c:dPt>
            <c:idx val="1"/>
            <c:invertIfNegative val="0"/>
            <c:bubble3D val="0"/>
            <c:spPr>
              <a:solidFill>
                <a:srgbClr val="C3CFE1"/>
              </a:solidFill>
              <a:ln>
                <a:noFill/>
              </a:ln>
            </c:spPr>
            <c:extLst>
              <c:ext xmlns:c16="http://schemas.microsoft.com/office/drawing/2014/chart" uri="{C3380CC4-5D6E-409C-BE32-E72D297353CC}">
                <c16:uniqueId val="{00000001-795B-4A29-B053-EB8A5129DFB0}"/>
              </c:ext>
            </c:extLst>
          </c:dPt>
          <c:dPt>
            <c:idx val="2"/>
            <c:invertIfNegative val="0"/>
            <c:bubble3D val="0"/>
            <c:spPr>
              <a:solidFill>
                <a:srgbClr val="C3CFE1"/>
              </a:solidFill>
              <a:ln>
                <a:noFill/>
              </a:ln>
            </c:spPr>
            <c:extLst>
              <c:ext xmlns:c16="http://schemas.microsoft.com/office/drawing/2014/chart" uri="{C3380CC4-5D6E-409C-BE32-E72D297353CC}">
                <c16:uniqueId val="{00000002-795B-4A29-B053-EB8A5129DFB0}"/>
              </c:ext>
            </c:extLst>
          </c:dPt>
          <c:dPt>
            <c:idx val="3"/>
            <c:invertIfNegative val="0"/>
            <c:bubble3D val="0"/>
            <c:spPr>
              <a:solidFill>
                <a:srgbClr val="C3CFE1"/>
              </a:solidFill>
              <a:ln>
                <a:noFill/>
              </a:ln>
            </c:spPr>
            <c:extLst>
              <c:ext xmlns:c16="http://schemas.microsoft.com/office/drawing/2014/chart" uri="{C3380CC4-5D6E-409C-BE32-E72D297353CC}">
                <c16:uniqueId val="{00000003-795B-4A29-B053-EB8A5129DFB0}"/>
              </c:ext>
            </c:extLst>
          </c:dPt>
          <c:dPt>
            <c:idx val="4"/>
            <c:invertIfNegative val="0"/>
            <c:bubble3D val="0"/>
            <c:spPr>
              <a:solidFill>
                <a:srgbClr val="C3CFE1"/>
              </a:solidFill>
              <a:ln>
                <a:noFill/>
              </a:ln>
            </c:spPr>
            <c:extLst>
              <c:ext xmlns:c16="http://schemas.microsoft.com/office/drawing/2014/chart" uri="{C3380CC4-5D6E-409C-BE32-E72D297353CC}">
                <c16:uniqueId val="{00000004-795B-4A29-B053-EB8A5129DFB0}"/>
              </c:ext>
            </c:extLst>
          </c:dPt>
          <c:dLbls>
            <c:dLbl>
              <c:idx val="0"/>
              <c:layout>
                <c:manualLayout>
                  <c:x val="0"/>
                  <c:y val="-9.9919093851132693E-2"/>
                </c:manualLayout>
              </c:layout>
              <c:numFmt formatCode="#,##0;&quot;-&quot;#,##0" sourceLinked="0"/>
              <c:spPr>
                <a:noFill/>
                <a:ln>
                  <a:noFill/>
                </a:ln>
              </c:spPr>
              <c:txPr>
                <a:bodyPr wrap="none"/>
                <a:lstStyle/>
                <a:p>
                  <a:pPr>
                    <a:defRPr sz="14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795B-4A29-B053-EB8A5129DFB0}"/>
                </c:ext>
              </c:extLst>
            </c:dLbl>
            <c:dLbl>
              <c:idx val="1"/>
              <c:layout>
                <c:manualLayout>
                  <c:x val="0"/>
                  <c:y val="-6.1893203883495146E-2"/>
                </c:manualLayout>
              </c:layout>
              <c:numFmt formatCode="#,##0;&quot;-&quot;#,##0" sourceLinked="0"/>
              <c:spPr>
                <a:noFill/>
                <a:ln>
                  <a:noFill/>
                </a:ln>
              </c:spPr>
              <c:txPr>
                <a:bodyPr wrap="none"/>
                <a:lstStyle/>
                <a:p>
                  <a:pPr>
                    <a:defRPr sz="14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795B-4A29-B053-EB8A5129DFB0}"/>
                </c:ext>
              </c:extLst>
            </c:dLbl>
            <c:dLbl>
              <c:idx val="2"/>
              <c:layout>
                <c:manualLayout>
                  <c:x val="0"/>
                  <c:y val="-0.154126213592233"/>
                </c:manualLayout>
              </c:layout>
              <c:numFmt formatCode="#,##0;&quot;-&quot;#,##0" sourceLinked="0"/>
              <c:spPr>
                <a:noFill/>
                <a:ln>
                  <a:noFill/>
                </a:ln>
              </c:spPr>
              <c:txPr>
                <a:bodyPr wrap="none"/>
                <a:lstStyle/>
                <a:p>
                  <a:pPr>
                    <a:defRPr sz="14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2-795B-4A29-B053-EB8A5129DFB0}"/>
                </c:ext>
              </c:extLst>
            </c:dLbl>
            <c:dLbl>
              <c:idx val="3"/>
              <c:layout>
                <c:manualLayout>
                  <c:x val="0"/>
                  <c:y val="-0.15776699029126215"/>
                </c:manualLayout>
              </c:layout>
              <c:numFmt formatCode="#,##0;&quot;-&quot;#,##0" sourceLinked="0"/>
              <c:spPr>
                <a:noFill/>
                <a:ln>
                  <a:noFill/>
                </a:ln>
              </c:spPr>
              <c:txPr>
                <a:bodyPr wrap="none"/>
                <a:lstStyle/>
                <a:p>
                  <a:pPr>
                    <a:defRPr sz="14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3-795B-4A29-B053-EB8A5129DFB0}"/>
                </c:ext>
              </c:extLst>
            </c:dLbl>
            <c:dLbl>
              <c:idx val="4"/>
              <c:layout>
                <c:manualLayout>
                  <c:x val="0"/>
                  <c:y val="-0.10194174757281553"/>
                </c:manualLayout>
              </c:layout>
              <c:numFmt formatCode="#,##0;&quot;-&quot;#,##0" sourceLinked="0"/>
              <c:spPr>
                <a:noFill/>
                <a:ln>
                  <a:noFill/>
                </a:ln>
              </c:spPr>
              <c:txPr>
                <a:bodyPr wrap="none"/>
                <a:lstStyle/>
                <a:p>
                  <a:pPr>
                    <a:defRPr sz="14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795B-4A29-B053-EB8A5129DFB0}"/>
                </c:ext>
              </c:extLst>
            </c:dLbl>
            <c:dLbl>
              <c:idx val="5"/>
              <c:layout>
                <c:manualLayout>
                  <c:x val="0"/>
                  <c:y val="-0.18325242718446602"/>
                </c:manualLayout>
              </c:layout>
              <c:numFmt formatCode="#,##0;&quot;-&quot;#,##0" sourceLinked="0"/>
              <c:spPr>
                <a:noFill/>
                <a:ln>
                  <a:noFill/>
                </a:ln>
              </c:spPr>
              <c:txPr>
                <a:bodyPr wrap="none"/>
                <a:lstStyle/>
                <a:p>
                  <a:pPr>
                    <a:defRPr sz="14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5-795B-4A29-B053-EB8A5129DFB0}"/>
                </c:ext>
              </c:extLst>
            </c:dLbl>
            <c:dLbl>
              <c:idx val="6"/>
              <c:layout>
                <c:manualLayout>
                  <c:x val="0"/>
                  <c:y val="-0.43810679611650488"/>
                </c:manualLayout>
              </c:layout>
              <c:numFmt formatCode="#,##0;&quot;-&quot;#,##0" sourceLinked="0"/>
              <c:spPr>
                <a:noFill/>
                <a:ln>
                  <a:noFill/>
                </a:ln>
              </c:spPr>
              <c:txPr>
                <a:bodyPr wrap="none"/>
                <a:lstStyle/>
                <a:p>
                  <a:pPr>
                    <a:defRPr sz="14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6-795B-4A29-B053-EB8A5129DFB0}"/>
                </c:ext>
              </c:extLst>
            </c:dLbl>
            <c:dLbl>
              <c:idx val="7"/>
              <c:layout>
                <c:manualLayout>
                  <c:x val="0"/>
                  <c:y val="-0.247168284789644"/>
                </c:manualLayout>
              </c:layout>
              <c:numFmt formatCode="#,##0;&quot;-&quot;#,##0" sourceLinked="0"/>
              <c:spPr>
                <a:noFill/>
                <a:ln>
                  <a:noFill/>
                </a:ln>
              </c:spPr>
              <c:txPr>
                <a:bodyPr wrap="none"/>
                <a:lstStyle/>
                <a:p>
                  <a:pPr>
                    <a:defRPr sz="1282" kern="1200">
                      <a:solidFill>
                        <a:srgbClr val="000000"/>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7-795B-4A29-B053-EB8A5129DFB0}"/>
                </c:ext>
              </c:extLst>
            </c:dLbl>
            <c:dLbl>
              <c:idx val="8"/>
              <c:layout>
                <c:manualLayout>
                  <c:x val="0"/>
                  <c:y val="-8.2524271844660199E-2"/>
                </c:manualLayout>
              </c:layout>
              <c:numFmt formatCode="#,##0;&quot;-&quot;#,##0" sourceLinked="0"/>
              <c:spPr>
                <a:noFill/>
                <a:ln>
                  <a:noFill/>
                </a:ln>
              </c:spPr>
              <c:txPr>
                <a:bodyPr wrap="none"/>
                <a:lstStyle/>
                <a:p>
                  <a:pPr>
                    <a:defRPr sz="14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8-795B-4A29-B053-EB8A5129DFB0}"/>
                </c:ext>
              </c:extLst>
            </c:dLbl>
            <c:dLbl>
              <c:idx val="9"/>
              <c:layout>
                <c:manualLayout>
                  <c:x val="0"/>
                  <c:y val="-0.17152103559870549"/>
                </c:manualLayout>
              </c:layout>
              <c:numFmt formatCode="#,##0;&quot;-&quot;#,##0" sourceLinked="0"/>
              <c:spPr>
                <a:noFill/>
                <a:ln>
                  <a:noFill/>
                </a:ln>
              </c:spPr>
              <c:txPr>
                <a:bodyPr wrap="none"/>
                <a:lstStyle/>
                <a:p>
                  <a:pPr>
                    <a:defRPr sz="14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9-795B-4A29-B053-EB8A5129DFB0}"/>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Sheet1!$A$1:$J$1</c:f>
              <c:numCache>
                <c:formatCode>General</c:formatCode>
                <c:ptCount val="10"/>
                <c:pt idx="0">
                  <c:v>69</c:v>
                </c:pt>
                <c:pt idx="1">
                  <c:v>30</c:v>
                </c:pt>
                <c:pt idx="2">
                  <c:v>124</c:v>
                </c:pt>
                <c:pt idx="3">
                  <c:v>128</c:v>
                </c:pt>
                <c:pt idx="4">
                  <c:v>71</c:v>
                </c:pt>
                <c:pt idx="5">
                  <c:v>154</c:v>
                </c:pt>
                <c:pt idx="6">
                  <c:v>414</c:v>
                </c:pt>
                <c:pt idx="7">
                  <c:v>221</c:v>
                </c:pt>
                <c:pt idx="8">
                  <c:v>51</c:v>
                </c:pt>
                <c:pt idx="9">
                  <c:v>142</c:v>
                </c:pt>
              </c:numCache>
            </c:numRef>
          </c:val>
          <c:extLst>
            <c:ext xmlns:c16="http://schemas.microsoft.com/office/drawing/2014/chart" uri="{C3380CC4-5D6E-409C-BE32-E72D297353CC}">
              <c16:uniqueId val="{0000000A-795B-4A29-B053-EB8A5129DFB0}"/>
            </c:ext>
          </c:extLst>
        </c:ser>
        <c:dLbls>
          <c:showLegendKey val="0"/>
          <c:showVal val="0"/>
          <c:showCatName val="0"/>
          <c:showSerName val="0"/>
          <c:showPercent val="0"/>
          <c:showBubbleSize val="0"/>
        </c:dLbls>
        <c:gapWidth val="80"/>
        <c:overlap val="100"/>
        <c:axId val="736852928"/>
        <c:axId val="1"/>
      </c:barChart>
      <c:catAx>
        <c:axId val="736852928"/>
        <c:scaling>
          <c:orientation val="minMax"/>
        </c:scaling>
        <c:delete val="0"/>
        <c:axPos val="b"/>
        <c:majorGridlines>
          <c:spPr>
            <a:ln>
              <a:noFill/>
            </a:ln>
          </c:spPr>
        </c:majorGridlines>
        <c:majorTickMark val="none"/>
        <c:minorTickMark val="none"/>
        <c:tickLblPos val="none"/>
        <c:spPr>
          <a:ln w="9525" cmpd="sng" algn="ctr">
            <a:solidFill>
              <a:schemeClr val="tx1"/>
            </a:solidFill>
            <a:prstDash val="solid"/>
          </a:ln>
        </c:spPr>
        <c:crossAx val="1"/>
        <c:crosses val="min"/>
        <c:auto val="0"/>
        <c:lblAlgn val="ctr"/>
        <c:lblOffset val="100"/>
        <c:noMultiLvlLbl val="0"/>
      </c:catAx>
      <c:valAx>
        <c:axId val="1"/>
        <c:scaling>
          <c:orientation val="minMax"/>
          <c:max val="414"/>
          <c:min val="0"/>
        </c:scaling>
        <c:delete val="0"/>
        <c:axPos val="l"/>
        <c:majorGridlines>
          <c:spPr>
            <a:ln>
              <a:noFill/>
            </a:ln>
          </c:spPr>
        </c:majorGridlines>
        <c:numFmt formatCode="General" sourceLinked="1"/>
        <c:majorTickMark val="none"/>
        <c:minorTickMark val="none"/>
        <c:tickLblPos val="none"/>
        <c:spPr>
          <a:ln>
            <a:noFill/>
          </a:ln>
        </c:spPr>
        <c:crossAx val="736852928"/>
        <c:crosses val="min"/>
        <c:crossBetween val="between"/>
      </c:valAx>
    </c:plotArea>
    <c:plotVisOnly val="0"/>
    <c:dispBlanksAs val="gap"/>
    <c:showDLblsOverMax val="1"/>
  </c:chart>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7572365264672958E-2"/>
          <c:y val="6.4197530864197536E-2"/>
          <c:w val="0.93411162641931877"/>
          <c:h val="0.8716049382716049"/>
        </c:manualLayout>
      </c:layout>
      <c:lineChart>
        <c:grouping val="standard"/>
        <c:varyColors val="0"/>
        <c:ser>
          <c:idx val="0"/>
          <c:order val="0"/>
          <c:spPr>
            <a:ln w="28575" cmpd="sng" algn="ctr">
              <a:solidFill>
                <a:schemeClr val="accent1"/>
              </a:solidFill>
              <a:prstDash val="solid"/>
            </a:ln>
          </c:spPr>
          <c:marker>
            <c:symbol val="none"/>
          </c:marker>
          <c:val>
            <c:numRef>
              <c:f>Sheet1!$A$1:$BI$1</c:f>
              <c:numCache>
                <c:formatCode>General</c:formatCode>
                <c:ptCount val="61"/>
                <c:pt idx="0">
                  <c:v>54.843249999999998</c:v>
                </c:pt>
                <c:pt idx="1">
                  <c:v>62.222000000000001</c:v>
                </c:pt>
                <c:pt idx="2">
                  <c:v>65.626086956520993</c:v>
                </c:pt>
                <c:pt idx="3">
                  <c:v>64.695750000000004</c:v>
                </c:pt>
                <c:pt idx="4">
                  <c:v>68.745789473683999</c:v>
                </c:pt>
                <c:pt idx="5">
                  <c:v>73.042272727272007</c:v>
                </c:pt>
                <c:pt idx="6">
                  <c:v>75.029545454545001</c:v>
                </c:pt>
                <c:pt idx="7">
                  <c:v>70.810952380952003</c:v>
                </c:pt>
                <c:pt idx="8">
                  <c:v>74.575681818180996</c:v>
                </c:pt>
                <c:pt idx="9">
                  <c:v>83.663095238094996</c:v>
                </c:pt>
                <c:pt idx="10">
                  <c:v>81.441363636362993</c:v>
                </c:pt>
                <c:pt idx="11">
                  <c:v>74.095714285713996</c:v>
                </c:pt>
                <c:pt idx="12">
                  <c:v>87.219250000000002</c:v>
                </c:pt>
                <c:pt idx="13">
                  <c:v>98.185249999999996</c:v>
                </c:pt>
                <c:pt idx="14">
                  <c:v>118.809565217391</c:v>
                </c:pt>
                <c:pt idx="15">
                  <c:v>104.388947368421</c:v>
                </c:pt>
                <c:pt idx="16">
                  <c:v>113.25166666666701</c:v>
                </c:pt>
                <c:pt idx="17">
                  <c:v>123.70175</c:v>
                </c:pt>
                <c:pt idx="18">
                  <c:v>112.695476190476</c:v>
                </c:pt>
                <c:pt idx="19">
                  <c:v>99.99</c:v>
                </c:pt>
                <c:pt idx="20">
                  <c:v>89.87</c:v>
                </c:pt>
                <c:pt idx="21">
                  <c:v>93.33</c:v>
                </c:pt>
                <c:pt idx="22">
                  <c:v>91.672954545454004</c:v>
                </c:pt>
                <c:pt idx="23">
                  <c:v>81.115250000000003</c:v>
                </c:pt>
                <c:pt idx="24">
                  <c:v>82.776904761904007</c:v>
                </c:pt>
                <c:pt idx="25">
                  <c:v>82.486000000000004</c:v>
                </c:pt>
                <c:pt idx="26">
                  <c:v>78.56</c:v>
                </c:pt>
                <c:pt idx="27">
                  <c:v>84.935555555554998</c:v>
                </c:pt>
                <c:pt idx="28">
                  <c:v>75.551249999999996</c:v>
                </c:pt>
                <c:pt idx="29">
                  <c:v>74.695909090908998</c:v>
                </c:pt>
                <c:pt idx="30">
                  <c:v>80.051428571428005</c:v>
                </c:pt>
                <c:pt idx="31">
                  <c:v>80.051000000000002</c:v>
                </c:pt>
                <c:pt idx="32">
                  <c:v>86.216999999999999</c:v>
                </c:pt>
                <c:pt idx="33">
                  <c:v>94.001999999999995</c:v>
                </c:pt>
                <c:pt idx="34">
                  <c:v>91.37</c:v>
                </c:pt>
                <c:pt idx="35">
                  <c:v>83.177999999999997</c:v>
                </c:pt>
                <c:pt idx="36">
                  <c:v>77.911000000000001</c:v>
                </c:pt>
                <c:pt idx="37">
                  <c:v>80.317999999999998</c:v>
                </c:pt>
                <c:pt idx="38">
                  <c:v>83.927142857142002</c:v>
                </c:pt>
                <c:pt idx="39">
                  <c:v>85.484499999999997</c:v>
                </c:pt>
                <c:pt idx="40">
                  <c:v>90.150238095237995</c:v>
                </c:pt>
                <c:pt idx="41">
                  <c:v>82.047857142856998</c:v>
                </c:pt>
                <c:pt idx="42">
                  <c:v>82.607749999999996</c:v>
                </c:pt>
                <c:pt idx="43">
                  <c:v>85.305869565216994</c:v>
                </c:pt>
                <c:pt idx="44">
                  <c:v>80.906428571427995</c:v>
                </c:pt>
                <c:pt idx="45">
                  <c:v>74.329523809522996</c:v>
                </c:pt>
                <c:pt idx="46">
                  <c:v>75.658695652172995</c:v>
                </c:pt>
                <c:pt idx="47">
                  <c:v>74.471666666665996</c:v>
                </c:pt>
                <c:pt idx="48">
                  <c:v>73.943749999999994</c:v>
                </c:pt>
                <c:pt idx="49">
                  <c:v>79.233999999999995</c:v>
                </c:pt>
                <c:pt idx="50">
                  <c:v>75.155000000000001</c:v>
                </c:pt>
                <c:pt idx="51">
                  <c:v>72.600952380951995</c:v>
                </c:pt>
                <c:pt idx="52">
                  <c:v>67.785749999999993</c:v>
                </c:pt>
                <c:pt idx="53">
                  <c:v>64.223749999999995</c:v>
                </c:pt>
                <c:pt idx="54">
                  <c:v>71.463571428571001</c:v>
                </c:pt>
                <c:pt idx="55">
                  <c:v>70.988695652173007</c:v>
                </c:pt>
                <c:pt idx="56">
                  <c:v>68.206000000000003</c:v>
                </c:pt>
                <c:pt idx="57">
                  <c:v>68.018000000000001</c:v>
                </c:pt>
                <c:pt idx="58">
                  <c:v>64.725999999999999</c:v>
                </c:pt>
                <c:pt idx="59">
                  <c:v>63.65175</c:v>
                </c:pt>
                <c:pt idx="60">
                  <c:v>62.676190476190001</c:v>
                </c:pt>
              </c:numCache>
            </c:numRef>
          </c:val>
          <c:smooth val="0"/>
          <c:extLst>
            <c:ext xmlns:c16="http://schemas.microsoft.com/office/drawing/2014/chart" uri="{C3380CC4-5D6E-409C-BE32-E72D297353CC}">
              <c16:uniqueId val="{00000000-2BAF-47C0-80A5-DF96803BEF55}"/>
            </c:ext>
          </c:extLst>
        </c:ser>
        <c:ser>
          <c:idx val="1"/>
          <c:order val="1"/>
          <c:spPr>
            <a:ln w="28575" cmpd="sng" algn="ctr">
              <a:solidFill>
                <a:schemeClr val="accent2"/>
              </a:solidFill>
              <a:prstDash val="solid"/>
            </a:ln>
          </c:spPr>
          <c:marker>
            <c:symbol val="none"/>
          </c:marker>
          <c:val>
            <c:numRef>
              <c:f>Sheet1!$A$2:$BI$2</c:f>
              <c:numCache>
                <c:formatCode>General</c:formatCode>
                <c:ptCount val="61"/>
                <c:pt idx="0">
                  <c:v>64.479319875789344</c:v>
                </c:pt>
                <c:pt idx="1">
                  <c:v>73.630829652631562</c:v>
                </c:pt>
                <c:pt idx="2">
                  <c:v>77.083582429565126</c:v>
                </c:pt>
                <c:pt idx="3">
                  <c:v>76.680438008571244</c:v>
                </c:pt>
                <c:pt idx="4">
                  <c:v>83.25357850799999</c:v>
                </c:pt>
                <c:pt idx="5">
                  <c:v>87.353692543636512</c:v>
                </c:pt>
                <c:pt idx="6">
                  <c:v>87.495646174285824</c:v>
                </c:pt>
                <c:pt idx="7">
                  <c:v>85.09004495727261</c:v>
                </c:pt>
                <c:pt idx="8">
                  <c:v>90.844668020000142</c:v>
                </c:pt>
                <c:pt idx="9">
                  <c:v>103.24357024571432</c:v>
                </c:pt>
                <c:pt idx="10">
                  <c:v>97.897287548999998</c:v>
                </c:pt>
                <c:pt idx="11">
                  <c:v>92.058293365714164</c:v>
                </c:pt>
                <c:pt idx="12">
                  <c:v>107.01907128000001</c:v>
                </c:pt>
                <c:pt idx="13">
                  <c:v>118.25682106105243</c:v>
                </c:pt>
                <c:pt idx="14">
                  <c:v>152.42676344086976</c:v>
                </c:pt>
                <c:pt idx="15">
                  <c:v>165.11165790000001</c:v>
                </c:pt>
                <c:pt idx="16">
                  <c:v>165.68336405428553</c:v>
                </c:pt>
                <c:pt idx="17">
                  <c:v>182.23383714285723</c:v>
                </c:pt>
                <c:pt idx="18">
                  <c:v>155.50027326</c:v>
                </c:pt>
                <c:pt idx="19">
                  <c:v>149.70283157478278</c:v>
                </c:pt>
                <c:pt idx="20">
                  <c:v>141.55908466285706</c:v>
                </c:pt>
                <c:pt idx="21">
                  <c:v>162.29453481714307</c:v>
                </c:pt>
                <c:pt idx="22">
                  <c:v>143.98047426599999</c:v>
                </c:pt>
                <c:pt idx="23">
                  <c:v>125.28086212571431</c:v>
                </c:pt>
                <c:pt idx="24">
                  <c:v>135.18383090700002</c:v>
                </c:pt>
                <c:pt idx="25">
                  <c:v>117.34</c:v>
                </c:pt>
                <c:pt idx="26">
                  <c:v>113.73</c:v>
                </c:pt>
                <c:pt idx="27">
                  <c:v>106.65979404315777</c:v>
                </c:pt>
                <c:pt idx="28">
                  <c:v>97.405968139090874</c:v>
                </c:pt>
                <c:pt idx="29">
                  <c:v>99.59489276000015</c:v>
                </c:pt>
                <c:pt idx="30">
                  <c:v>110.55480147789467</c:v>
                </c:pt>
                <c:pt idx="31">
                  <c:v>110.5548</c:v>
                </c:pt>
                <c:pt idx="32">
                  <c:v>128.83260000000001</c:v>
                </c:pt>
                <c:pt idx="33">
                  <c:v>136.71879999999999</c:v>
                </c:pt>
                <c:pt idx="34">
                  <c:v>127.78</c:v>
                </c:pt>
                <c:pt idx="35">
                  <c:v>111.53</c:v>
                </c:pt>
                <c:pt idx="36">
                  <c:v>100.48</c:v>
                </c:pt>
                <c:pt idx="37">
                  <c:v>108.34</c:v>
                </c:pt>
                <c:pt idx="38">
                  <c:v>114.592</c:v>
                </c:pt>
                <c:pt idx="39">
                  <c:v>110.131</c:v>
                </c:pt>
                <c:pt idx="40">
                  <c:v>108.5</c:v>
                </c:pt>
                <c:pt idx="41">
                  <c:v>100.71694655727261</c:v>
                </c:pt>
                <c:pt idx="42">
                  <c:v>101.2250901915791</c:v>
                </c:pt>
                <c:pt idx="43">
                  <c:v>102.44362171142846</c:v>
                </c:pt>
                <c:pt idx="44">
                  <c:v>95.31458520000001</c:v>
                </c:pt>
                <c:pt idx="45">
                  <c:v>88.316970554999997</c:v>
                </c:pt>
                <c:pt idx="46">
                  <c:v>91.800193267826046</c:v>
                </c:pt>
                <c:pt idx="47">
                  <c:v>91.84209532736844</c:v>
                </c:pt>
                <c:pt idx="48">
                  <c:v>91.15052481142861</c:v>
                </c:pt>
                <c:pt idx="49">
                  <c:v>100.646</c:v>
                </c:pt>
                <c:pt idx="50">
                  <c:v>99.322357945263107</c:v>
                </c:pt>
                <c:pt idx="51">
                  <c:v>91.968676725714317</c:v>
                </c:pt>
                <c:pt idx="52">
                  <c:v>87.186388751428467</c:v>
                </c:pt>
                <c:pt idx="53">
                  <c:v>85.368051122857224</c:v>
                </c:pt>
                <c:pt idx="54">
                  <c:v>92.919573287999995</c:v>
                </c:pt>
                <c:pt idx="55">
                  <c:v>99.577389509999989</c:v>
                </c:pt>
                <c:pt idx="56">
                  <c:v>93.42</c:v>
                </c:pt>
                <c:pt idx="57">
                  <c:v>96.34</c:v>
                </c:pt>
                <c:pt idx="58">
                  <c:v>93.079422099130255</c:v>
                </c:pt>
                <c:pt idx="59">
                  <c:v>100.32489497333313</c:v>
                </c:pt>
                <c:pt idx="60">
                  <c:v>87.609267271428607</c:v>
                </c:pt>
              </c:numCache>
            </c:numRef>
          </c:val>
          <c:smooth val="0"/>
          <c:extLst>
            <c:ext xmlns:c16="http://schemas.microsoft.com/office/drawing/2014/chart" uri="{C3380CC4-5D6E-409C-BE32-E72D297353CC}">
              <c16:uniqueId val="{00000001-2BAF-47C0-80A5-DF96803BEF55}"/>
            </c:ext>
          </c:extLst>
        </c:ser>
        <c:ser>
          <c:idx val="2"/>
          <c:order val="2"/>
          <c:spPr>
            <a:ln w="28575" cmpd="sng" algn="ctr">
              <a:solidFill>
                <a:schemeClr val="accent3"/>
              </a:solidFill>
              <a:prstDash val="solid"/>
            </a:ln>
          </c:spPr>
          <c:marker>
            <c:symbol val="none"/>
          </c:marker>
          <c:val>
            <c:numRef>
              <c:f>Sheet1!$A$3:$BI$3</c:f>
              <c:numCache>
                <c:formatCode>General</c:formatCode>
                <c:ptCount val="61"/>
                <c:pt idx="0">
                  <c:v>63.864237246315994</c:v>
                </c:pt>
                <c:pt idx="1">
                  <c:v>73.002039214736882</c:v>
                </c:pt>
                <c:pt idx="2">
                  <c:v>82.780205394782769</c:v>
                </c:pt>
                <c:pt idx="3">
                  <c:v>83.333873417142925</c:v>
                </c:pt>
                <c:pt idx="4">
                  <c:v>86.471796065999996</c:v>
                </c:pt>
                <c:pt idx="5">
                  <c:v>89.965050147272606</c:v>
                </c:pt>
                <c:pt idx="6">
                  <c:v>93.47095566857125</c:v>
                </c:pt>
                <c:pt idx="7">
                  <c:v>92.265359086363475</c:v>
                </c:pt>
                <c:pt idx="8">
                  <c:v>92.512377680000142</c:v>
                </c:pt>
                <c:pt idx="9">
                  <c:v>102.11756116857154</c:v>
                </c:pt>
                <c:pt idx="10">
                  <c:v>96.393408308999994</c:v>
                </c:pt>
                <c:pt idx="11">
                  <c:v>89.825278740000002</c:v>
                </c:pt>
                <c:pt idx="12">
                  <c:v>101.571499776</c:v>
                </c:pt>
                <c:pt idx="13">
                  <c:v>113.18316319578935</c:v>
                </c:pt>
                <c:pt idx="14">
                  <c:v>135.14146695391304</c:v>
                </c:pt>
                <c:pt idx="15">
                  <c:v>134.36719927499999</c:v>
                </c:pt>
                <c:pt idx="16">
                  <c:v>158.31199533999984</c:v>
                </c:pt>
                <c:pt idx="17">
                  <c:v>170.53146424857152</c:v>
                </c:pt>
                <c:pt idx="18">
                  <c:v>136.25397961199999</c:v>
                </c:pt>
                <c:pt idx="19">
                  <c:v>118.40720321739119</c:v>
                </c:pt>
                <c:pt idx="20">
                  <c:v>108.67237826571417</c:v>
                </c:pt>
                <c:pt idx="21">
                  <c:v>120.26813136285722</c:v>
                </c:pt>
                <c:pt idx="22">
                  <c:v>106.60004347499999</c:v>
                </c:pt>
                <c:pt idx="23">
                  <c:v>93.549570265714166</c:v>
                </c:pt>
                <c:pt idx="24">
                  <c:v>107.41751526299998</c:v>
                </c:pt>
                <c:pt idx="25">
                  <c:v>104.57599999999999</c:v>
                </c:pt>
                <c:pt idx="26">
                  <c:v>107.952</c:v>
                </c:pt>
                <c:pt idx="27">
                  <c:v>110.85394123263156</c:v>
                </c:pt>
                <c:pt idx="28">
                  <c:v>102.71174422363652</c:v>
                </c:pt>
                <c:pt idx="29">
                  <c:v>103.08954164571416</c:v>
                </c:pt>
                <c:pt idx="30">
                  <c:v>113.84600206105245</c:v>
                </c:pt>
                <c:pt idx="31">
                  <c:v>113.846</c:v>
                </c:pt>
                <c:pt idx="32">
                  <c:v>123.3292</c:v>
                </c:pt>
                <c:pt idx="33">
                  <c:v>119.62479999999999</c:v>
                </c:pt>
                <c:pt idx="34">
                  <c:v>97.97</c:v>
                </c:pt>
                <c:pt idx="35">
                  <c:v>89.11</c:v>
                </c:pt>
                <c:pt idx="36">
                  <c:v>85.41</c:v>
                </c:pt>
                <c:pt idx="37">
                  <c:v>91.94</c:v>
                </c:pt>
                <c:pt idx="38">
                  <c:v>99.897000000000006</c:v>
                </c:pt>
                <c:pt idx="39">
                  <c:v>108.292</c:v>
                </c:pt>
                <c:pt idx="40">
                  <c:v>109.53700000000001</c:v>
                </c:pt>
                <c:pt idx="41">
                  <c:v>100.96632013363651</c:v>
                </c:pt>
                <c:pt idx="42">
                  <c:v>96.37827444631597</c:v>
                </c:pt>
                <c:pt idx="43">
                  <c:v>100.63228538285695</c:v>
                </c:pt>
                <c:pt idx="44">
                  <c:v>96.242673620454482</c:v>
                </c:pt>
                <c:pt idx="45">
                  <c:v>83.788854869999994</c:v>
                </c:pt>
                <c:pt idx="46">
                  <c:v>86.237447334782772</c:v>
                </c:pt>
                <c:pt idx="47">
                  <c:v>83.341043169473764</c:v>
                </c:pt>
                <c:pt idx="48">
                  <c:v>82.937999911428605</c:v>
                </c:pt>
                <c:pt idx="49">
                  <c:v>88.977500000000006</c:v>
                </c:pt>
                <c:pt idx="50">
                  <c:v>88.580300204210658</c:v>
                </c:pt>
                <c:pt idx="51">
                  <c:v>87.709285842857085</c:v>
                </c:pt>
                <c:pt idx="52">
                  <c:v>85.06039399714291</c:v>
                </c:pt>
                <c:pt idx="53">
                  <c:v>86.532867405714299</c:v>
                </c:pt>
                <c:pt idx="54">
                  <c:v>87.816885822000003</c:v>
                </c:pt>
                <c:pt idx="55">
                  <c:v>88.19289382090912</c:v>
                </c:pt>
                <c:pt idx="56">
                  <c:v>88.17</c:v>
                </c:pt>
                <c:pt idx="57">
                  <c:v>88.14</c:v>
                </c:pt>
                <c:pt idx="58">
                  <c:v>80.9636420086958</c:v>
                </c:pt>
                <c:pt idx="59">
                  <c:v>83.083260216666844</c:v>
                </c:pt>
                <c:pt idx="60">
                  <c:v>74.601852057142779</c:v>
                </c:pt>
              </c:numCache>
            </c:numRef>
          </c:val>
          <c:smooth val="0"/>
          <c:extLst>
            <c:ext xmlns:c16="http://schemas.microsoft.com/office/drawing/2014/chart" uri="{C3380CC4-5D6E-409C-BE32-E72D297353CC}">
              <c16:uniqueId val="{00000002-2BAF-47C0-80A5-DF96803BEF55}"/>
            </c:ext>
          </c:extLst>
        </c:ser>
        <c:dLbls>
          <c:showLegendKey val="0"/>
          <c:showVal val="0"/>
          <c:showCatName val="0"/>
          <c:showSerName val="0"/>
          <c:showPercent val="0"/>
          <c:showBubbleSize val="0"/>
        </c:dLbls>
        <c:smooth val="0"/>
        <c:axId val="2061363631"/>
        <c:axId val="1"/>
      </c:lineChart>
      <c:catAx>
        <c:axId val="2061363631"/>
        <c:scaling>
          <c:orientation val="minMax"/>
        </c:scaling>
        <c:delete val="0"/>
        <c:axPos val="b"/>
        <c:majorGridlines>
          <c:spPr>
            <a:ln>
              <a:noFill/>
            </a:ln>
          </c:spPr>
        </c:majorGridlines>
        <c:majorTickMark val="none"/>
        <c:minorTickMark val="none"/>
        <c:tickLblPos val="none"/>
        <c:spPr>
          <a:ln w="9525" cmpd="sng" algn="ctr">
            <a:solidFill>
              <a:schemeClr val="tx1"/>
            </a:solidFill>
            <a:prstDash val="solid"/>
          </a:ln>
        </c:spPr>
        <c:crossAx val="1"/>
        <c:crosses val="min"/>
        <c:auto val="0"/>
        <c:lblAlgn val="ctr"/>
        <c:lblOffset val="100"/>
        <c:noMultiLvlLbl val="0"/>
      </c:catAx>
      <c:valAx>
        <c:axId val="1"/>
        <c:scaling>
          <c:orientation val="minMax"/>
          <c:max val="200"/>
          <c:min val="50"/>
        </c:scaling>
        <c:delete val="0"/>
        <c:axPos val="l"/>
        <c:majorGridlines>
          <c:spPr>
            <a:ln>
              <a:noFill/>
            </a:ln>
          </c:spPr>
        </c:majorGridlines>
        <c:numFmt formatCode="#,##0;&quot;-&quot;#,##0" sourceLinked="0"/>
        <c:majorTickMark val="out"/>
        <c:minorTickMark val="none"/>
        <c:tickLblPos val="nextTo"/>
        <c:spPr>
          <a:ln w="9525" cmpd="sng" algn="ctr">
            <a:solidFill>
              <a:schemeClr val="tx1"/>
            </a:solidFill>
            <a:prstDash val="solid"/>
          </a:ln>
        </c:spPr>
        <c:txPr>
          <a:bodyPr wrap="none"/>
          <a:lstStyle/>
          <a:p>
            <a:pPr>
              <a:defRPr sz="1400" kern="1200">
                <a:solidFill>
                  <a:schemeClr val="tx1"/>
                </a:solidFill>
                <a:latin typeface="+mn-lt"/>
                <a:ea typeface="+mn-ea"/>
                <a:cs typeface="+mn-cs"/>
              </a:defRPr>
            </a:pPr>
            <a:endParaRPr lang="es-UY"/>
          </a:p>
        </c:txPr>
        <c:crossAx val="2061363631"/>
        <c:crosses val="min"/>
        <c:crossBetween val="midCat"/>
        <c:majorUnit val="50"/>
      </c:valAx>
    </c:plotArea>
    <c:plotVisOnly val="0"/>
    <c:dispBlanksAs val="gap"/>
    <c:showDLblsOverMax val="1"/>
  </c:chart>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4.7165850244926519E-2"/>
          <c:y val="7.5479077043410253E-2"/>
          <c:w val="0.94555633310007003"/>
          <c:h val="0.84904184591317955"/>
        </c:manualLayout>
      </c:layout>
      <c:barChart>
        <c:barDir val="col"/>
        <c:grouping val="stacked"/>
        <c:varyColors val="0"/>
        <c:ser>
          <c:idx val="0"/>
          <c:order val="0"/>
          <c:spPr>
            <a:solidFill>
              <a:srgbClr val="364D6E"/>
            </a:solidFill>
            <a:ln>
              <a:noFill/>
            </a:ln>
          </c:spPr>
          <c:invertIfNegative val="0"/>
          <c:dPt>
            <c:idx val="12"/>
            <c:invertIfNegative val="0"/>
            <c:bubble3D val="0"/>
            <c:spPr>
              <a:solidFill>
                <a:srgbClr val="6F8DB9"/>
              </a:solidFill>
              <a:ln>
                <a:noFill/>
              </a:ln>
            </c:spPr>
            <c:extLst>
              <c:ext xmlns:c16="http://schemas.microsoft.com/office/drawing/2014/chart" uri="{C3380CC4-5D6E-409C-BE32-E72D297353CC}">
                <c16:uniqueId val="{00000000-A5F3-4836-B95F-A9A25DD112E6}"/>
              </c:ext>
            </c:extLst>
          </c:dPt>
          <c:dPt>
            <c:idx val="13"/>
            <c:invertIfNegative val="0"/>
            <c:bubble3D val="0"/>
            <c:spPr>
              <a:solidFill>
                <a:srgbClr val="6F8DB9"/>
              </a:solidFill>
              <a:ln>
                <a:noFill/>
              </a:ln>
            </c:spPr>
            <c:extLst>
              <c:ext xmlns:c16="http://schemas.microsoft.com/office/drawing/2014/chart" uri="{C3380CC4-5D6E-409C-BE32-E72D297353CC}">
                <c16:uniqueId val="{00000001-A5F3-4836-B95F-A9A25DD112E6}"/>
              </c:ext>
            </c:extLst>
          </c:dPt>
          <c:dPt>
            <c:idx val="14"/>
            <c:invertIfNegative val="0"/>
            <c:bubble3D val="0"/>
            <c:spPr>
              <a:solidFill>
                <a:srgbClr val="6F8DB9"/>
              </a:solidFill>
              <a:ln>
                <a:noFill/>
              </a:ln>
            </c:spPr>
            <c:extLst>
              <c:ext xmlns:c16="http://schemas.microsoft.com/office/drawing/2014/chart" uri="{C3380CC4-5D6E-409C-BE32-E72D297353CC}">
                <c16:uniqueId val="{00000002-A5F3-4836-B95F-A9A25DD112E6}"/>
              </c:ext>
            </c:extLst>
          </c:dPt>
          <c:dPt>
            <c:idx val="15"/>
            <c:invertIfNegative val="0"/>
            <c:bubble3D val="0"/>
            <c:spPr>
              <a:solidFill>
                <a:srgbClr val="6F8DB9"/>
              </a:solidFill>
              <a:ln>
                <a:noFill/>
              </a:ln>
            </c:spPr>
            <c:extLst>
              <c:ext xmlns:c16="http://schemas.microsoft.com/office/drawing/2014/chart" uri="{C3380CC4-5D6E-409C-BE32-E72D297353CC}">
                <c16:uniqueId val="{00000003-A5F3-4836-B95F-A9A25DD112E6}"/>
              </c:ext>
            </c:extLst>
          </c:dPt>
          <c:dPt>
            <c:idx val="16"/>
            <c:invertIfNegative val="0"/>
            <c:bubble3D val="0"/>
            <c:spPr>
              <a:solidFill>
                <a:srgbClr val="6F8DB9"/>
              </a:solidFill>
              <a:ln>
                <a:noFill/>
              </a:ln>
            </c:spPr>
            <c:extLst>
              <c:ext xmlns:c16="http://schemas.microsoft.com/office/drawing/2014/chart" uri="{C3380CC4-5D6E-409C-BE32-E72D297353CC}">
                <c16:uniqueId val="{00000004-A5F3-4836-B95F-A9A25DD112E6}"/>
              </c:ext>
            </c:extLst>
          </c:dPt>
          <c:dPt>
            <c:idx val="17"/>
            <c:invertIfNegative val="0"/>
            <c:bubble3D val="0"/>
            <c:spPr>
              <a:solidFill>
                <a:srgbClr val="6F8DB9"/>
              </a:solidFill>
              <a:ln>
                <a:noFill/>
              </a:ln>
            </c:spPr>
            <c:extLst>
              <c:ext xmlns:c16="http://schemas.microsoft.com/office/drawing/2014/chart" uri="{C3380CC4-5D6E-409C-BE32-E72D297353CC}">
                <c16:uniqueId val="{00000005-A5F3-4836-B95F-A9A25DD112E6}"/>
              </c:ext>
            </c:extLst>
          </c:dPt>
          <c:dPt>
            <c:idx val="18"/>
            <c:invertIfNegative val="0"/>
            <c:bubble3D val="0"/>
            <c:spPr>
              <a:solidFill>
                <a:srgbClr val="6F8DB9"/>
              </a:solidFill>
              <a:ln>
                <a:noFill/>
              </a:ln>
            </c:spPr>
            <c:extLst>
              <c:ext xmlns:c16="http://schemas.microsoft.com/office/drawing/2014/chart" uri="{C3380CC4-5D6E-409C-BE32-E72D297353CC}">
                <c16:uniqueId val="{00000006-A5F3-4836-B95F-A9A25DD112E6}"/>
              </c:ext>
            </c:extLst>
          </c:dPt>
          <c:dPt>
            <c:idx val="19"/>
            <c:invertIfNegative val="0"/>
            <c:bubble3D val="0"/>
            <c:spPr>
              <a:solidFill>
                <a:srgbClr val="6F8DB9"/>
              </a:solidFill>
              <a:ln>
                <a:noFill/>
              </a:ln>
            </c:spPr>
            <c:extLst>
              <c:ext xmlns:c16="http://schemas.microsoft.com/office/drawing/2014/chart" uri="{C3380CC4-5D6E-409C-BE32-E72D297353CC}">
                <c16:uniqueId val="{00000007-A5F3-4836-B95F-A9A25DD112E6}"/>
              </c:ext>
            </c:extLst>
          </c:dPt>
          <c:dPt>
            <c:idx val="20"/>
            <c:invertIfNegative val="0"/>
            <c:bubble3D val="0"/>
            <c:spPr>
              <a:solidFill>
                <a:srgbClr val="6F8DB9"/>
              </a:solidFill>
              <a:ln>
                <a:noFill/>
              </a:ln>
            </c:spPr>
            <c:extLst>
              <c:ext xmlns:c16="http://schemas.microsoft.com/office/drawing/2014/chart" uri="{C3380CC4-5D6E-409C-BE32-E72D297353CC}">
                <c16:uniqueId val="{00000008-A5F3-4836-B95F-A9A25DD112E6}"/>
              </c:ext>
            </c:extLst>
          </c:dPt>
          <c:dPt>
            <c:idx val="21"/>
            <c:invertIfNegative val="0"/>
            <c:bubble3D val="0"/>
            <c:spPr>
              <a:solidFill>
                <a:srgbClr val="6F8DB9"/>
              </a:solidFill>
              <a:ln>
                <a:noFill/>
              </a:ln>
            </c:spPr>
            <c:extLst>
              <c:ext xmlns:c16="http://schemas.microsoft.com/office/drawing/2014/chart" uri="{C3380CC4-5D6E-409C-BE32-E72D297353CC}">
                <c16:uniqueId val="{00000009-A5F3-4836-B95F-A9A25DD112E6}"/>
              </c:ext>
            </c:extLst>
          </c:dPt>
          <c:dPt>
            <c:idx val="22"/>
            <c:invertIfNegative val="0"/>
            <c:bubble3D val="0"/>
            <c:spPr>
              <a:solidFill>
                <a:srgbClr val="6F8DB9"/>
              </a:solidFill>
              <a:ln>
                <a:noFill/>
              </a:ln>
            </c:spPr>
            <c:extLst>
              <c:ext xmlns:c16="http://schemas.microsoft.com/office/drawing/2014/chart" uri="{C3380CC4-5D6E-409C-BE32-E72D297353CC}">
                <c16:uniqueId val="{0000000A-A5F3-4836-B95F-A9A25DD112E6}"/>
              </c:ext>
            </c:extLst>
          </c:dPt>
          <c:dPt>
            <c:idx val="23"/>
            <c:invertIfNegative val="0"/>
            <c:bubble3D val="0"/>
            <c:spPr>
              <a:solidFill>
                <a:srgbClr val="6F8DB9"/>
              </a:solidFill>
              <a:ln>
                <a:noFill/>
              </a:ln>
            </c:spPr>
            <c:extLst>
              <c:ext xmlns:c16="http://schemas.microsoft.com/office/drawing/2014/chart" uri="{C3380CC4-5D6E-409C-BE32-E72D297353CC}">
                <c16:uniqueId val="{0000000B-A5F3-4836-B95F-A9A25DD112E6}"/>
              </c:ext>
            </c:extLst>
          </c:dPt>
          <c:dLbls>
            <c:dLbl>
              <c:idx val="0"/>
              <c:layout>
                <c:manualLayout>
                  <c:x val="0"/>
                  <c:y val="-1.1732499022291747E-3"/>
                </c:manualLayout>
              </c:layout>
              <c:numFmt formatCode="#,##0.0;&quot;-&quot;#,##0.0" sourceLinked="0"/>
              <c:spPr>
                <a:noFill/>
                <a:ln>
                  <a:noFill/>
                </a:ln>
              </c:spPr>
              <c:txPr>
                <a:bodyPr wrap="none"/>
                <a:lstStyle/>
                <a:p>
                  <a:pPr>
                    <a:defRPr sz="1400" kern="1200">
                      <a:solidFill>
                        <a:srgbClr val="FFFFFF"/>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C-A5F3-4836-B95F-A9A25DD112E6}"/>
                </c:ext>
              </c:extLst>
            </c:dLbl>
            <c:dLbl>
              <c:idx val="15"/>
              <c:layout>
                <c:manualLayout>
                  <c:x val="0"/>
                  <c:y val="-1.564333202972233E-3"/>
                </c:manualLayout>
              </c:layout>
              <c:numFmt formatCode="#,##0.0;&quot;-&quot;#,##0.0" sourceLinked="0"/>
              <c:spPr>
                <a:noFill/>
                <a:ln>
                  <a:noFill/>
                </a:ln>
              </c:spPr>
              <c:txPr>
                <a:bodyPr wrap="none"/>
                <a:lstStyle/>
                <a:p>
                  <a:pPr>
                    <a:defRPr sz="1400" kern="1200">
                      <a:solidFill>
                        <a:srgbClr val="FFFFFF"/>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3-A5F3-4836-B95F-A9A25DD112E6}"/>
                </c:ext>
              </c:extLst>
            </c:dLbl>
            <c:dLbl>
              <c:idx val="16"/>
              <c:layout>
                <c:manualLayout>
                  <c:x val="0"/>
                  <c:y val="-1.1732499022291747E-3"/>
                </c:manualLayout>
              </c:layout>
              <c:numFmt formatCode="#,##0.0;&quot;-&quot;#,##0.0" sourceLinked="0"/>
              <c:spPr>
                <a:noFill/>
                <a:ln>
                  <a:noFill/>
                </a:ln>
              </c:spPr>
              <c:txPr>
                <a:bodyPr wrap="none"/>
                <a:lstStyle/>
                <a:p>
                  <a:pPr>
                    <a:defRPr sz="1400" kern="1200">
                      <a:solidFill>
                        <a:srgbClr val="FFFFFF"/>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A5F3-4836-B95F-A9A25DD112E6}"/>
                </c:ext>
              </c:extLst>
            </c:dLbl>
            <c:dLbl>
              <c:idx val="17"/>
              <c:layout>
                <c:manualLayout>
                  <c:x val="0"/>
                  <c:y val="-1.1732499022291747E-3"/>
                </c:manualLayout>
              </c:layout>
              <c:numFmt formatCode="#,##0.0;&quot;-&quot;#,##0.0" sourceLinked="0"/>
              <c:spPr>
                <a:noFill/>
                <a:ln>
                  <a:noFill/>
                </a:ln>
              </c:spPr>
              <c:txPr>
                <a:bodyPr wrap="none"/>
                <a:lstStyle/>
                <a:p>
                  <a:pPr>
                    <a:defRPr sz="1400" kern="1200">
                      <a:solidFill>
                        <a:srgbClr val="FFFFFF"/>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5-A5F3-4836-B95F-A9A25DD112E6}"/>
                </c:ext>
              </c:extLst>
            </c:dLbl>
            <c:dLbl>
              <c:idx val="19"/>
              <c:layout>
                <c:manualLayout>
                  <c:x val="0"/>
                  <c:y val="-1.1732499022291747E-3"/>
                </c:manualLayout>
              </c:layout>
              <c:numFmt formatCode="#,##0.0;&quot;-&quot;#,##0.0" sourceLinked="0"/>
              <c:spPr>
                <a:noFill/>
                <a:ln>
                  <a:noFill/>
                </a:ln>
              </c:spPr>
              <c:txPr>
                <a:bodyPr wrap="none"/>
                <a:lstStyle/>
                <a:p>
                  <a:pPr>
                    <a:defRPr sz="1400" kern="1200">
                      <a:solidFill>
                        <a:srgbClr val="FFFFFF"/>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7-A5F3-4836-B95F-A9A25DD112E6}"/>
                </c:ext>
              </c:extLst>
            </c:dLbl>
            <c:dLbl>
              <c:idx val="20"/>
              <c:layout>
                <c:manualLayout>
                  <c:x val="0"/>
                  <c:y val="-1.564333202972233E-3"/>
                </c:manualLayout>
              </c:layout>
              <c:numFmt formatCode="#,##0.0;&quot;-&quot;#,##0.0" sourceLinked="0"/>
              <c:spPr>
                <a:noFill/>
                <a:ln>
                  <a:noFill/>
                </a:ln>
              </c:spPr>
              <c:txPr>
                <a:bodyPr wrap="none"/>
                <a:lstStyle/>
                <a:p>
                  <a:pPr>
                    <a:defRPr sz="1400" kern="1200">
                      <a:solidFill>
                        <a:srgbClr val="FFFFFF"/>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8-A5F3-4836-B95F-A9A25DD112E6}"/>
                </c:ext>
              </c:extLst>
            </c:dLbl>
            <c:dLbl>
              <c:idx val="21"/>
              <c:layout>
                <c:manualLayout>
                  <c:x val="0"/>
                  <c:y val="-1.1732499022291747E-3"/>
                </c:manualLayout>
              </c:layout>
              <c:numFmt formatCode="#,##0.0;&quot;-&quot;#,##0.0" sourceLinked="0"/>
              <c:spPr>
                <a:noFill/>
                <a:ln>
                  <a:noFill/>
                </a:ln>
              </c:spPr>
              <c:txPr>
                <a:bodyPr wrap="none"/>
                <a:lstStyle/>
                <a:p>
                  <a:pPr>
                    <a:defRPr sz="1400" kern="1200">
                      <a:solidFill>
                        <a:srgbClr val="FFFFFF"/>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9-A5F3-4836-B95F-A9A25DD112E6}"/>
                </c:ext>
              </c:extLst>
            </c:dLbl>
            <c:dLbl>
              <c:idx val="22"/>
              <c:layout>
                <c:manualLayout>
                  <c:x val="0"/>
                  <c:y val="-1.1732499022291747E-3"/>
                </c:manualLayout>
              </c:layout>
              <c:numFmt formatCode="#,##0.0;&quot;-&quot;#,##0.0" sourceLinked="0"/>
              <c:spPr>
                <a:noFill/>
                <a:ln>
                  <a:noFill/>
                </a:ln>
              </c:spPr>
              <c:txPr>
                <a:bodyPr wrap="none"/>
                <a:lstStyle/>
                <a:p>
                  <a:pPr>
                    <a:defRPr sz="1400" kern="1200">
                      <a:solidFill>
                        <a:srgbClr val="FFFFFF"/>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A-A5F3-4836-B95F-A9A25DD112E6}"/>
                </c:ext>
              </c:extLst>
            </c:dLbl>
            <c:dLbl>
              <c:idx val="23"/>
              <c:layout>
                <c:manualLayout>
                  <c:x val="0"/>
                  <c:y val="-1.1732499022291747E-3"/>
                </c:manualLayout>
              </c:layout>
              <c:numFmt formatCode="#,##0.0;&quot;-&quot;#,##0.0" sourceLinked="0"/>
              <c:spPr>
                <a:noFill/>
                <a:ln>
                  <a:noFill/>
                </a:ln>
              </c:spPr>
              <c:txPr>
                <a:bodyPr wrap="none"/>
                <a:lstStyle/>
                <a:p>
                  <a:pPr>
                    <a:defRPr sz="1400" kern="1200">
                      <a:solidFill>
                        <a:srgbClr val="FFFFFF"/>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B-A5F3-4836-B95F-A9A25DD112E6}"/>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Sheet1!$A$1:$X$1</c:f>
              <c:numCache>
                <c:formatCode>General</c:formatCode>
                <c:ptCount val="24"/>
                <c:pt idx="0">
                  <c:v>1.5815750883999107</c:v>
                </c:pt>
                <c:pt idx="1">
                  <c:v>-0.4609743875768606</c:v>
                </c:pt>
                <c:pt idx="2">
                  <c:v>-6.8330078050389211</c:v>
                </c:pt>
                <c:pt idx="3">
                  <c:v>-8.3709257907873162</c:v>
                </c:pt>
                <c:pt idx="4">
                  <c:v>-6.1416527082047239</c:v>
                </c:pt>
                <c:pt idx="5">
                  <c:v>-0.40124582543901277</c:v>
                </c:pt>
                <c:pt idx="6">
                  <c:v>-2.9566901804317047</c:v>
                </c:pt>
                <c:pt idx="7">
                  <c:v>-9.0914636697825593</c:v>
                </c:pt>
                <c:pt idx="8">
                  <c:v>-0.73604185656005938</c:v>
                </c:pt>
                <c:pt idx="9">
                  <c:v>-0.70736517021251455</c:v>
                </c:pt>
                <c:pt idx="10">
                  <c:v>-5.1448630392418373</c:v>
                </c:pt>
                <c:pt idx="11">
                  <c:v>-5.392305368372126</c:v>
                </c:pt>
                <c:pt idx="12">
                  <c:v>-3.3655300810831559</c:v>
                </c:pt>
                <c:pt idx="13">
                  <c:v>-7.0179078380211752</c:v>
                </c:pt>
                <c:pt idx="14">
                  <c:v>-4.8537846318470574</c:v>
                </c:pt>
                <c:pt idx="15">
                  <c:v>2.2898206705714563</c:v>
                </c:pt>
                <c:pt idx="16">
                  <c:v>3.1309931529865556</c:v>
                </c:pt>
                <c:pt idx="17">
                  <c:v>3.2501441032249905</c:v>
                </c:pt>
                <c:pt idx="18">
                  <c:v>0.69290069743095117</c:v>
                </c:pt>
                <c:pt idx="19">
                  <c:v>1.4639692890483704</c:v>
                </c:pt>
                <c:pt idx="20">
                  <c:v>4.330722416573181</c:v>
                </c:pt>
                <c:pt idx="21">
                  <c:v>5.1519238544237504</c:v>
                </c:pt>
                <c:pt idx="22">
                  <c:v>5.2691158351017249</c:v>
                </c:pt>
                <c:pt idx="23">
                  <c:v>5.5108260983333777</c:v>
                </c:pt>
              </c:numCache>
            </c:numRef>
          </c:val>
          <c:extLst>
            <c:ext xmlns:c16="http://schemas.microsoft.com/office/drawing/2014/chart" uri="{C3380CC4-5D6E-409C-BE32-E72D297353CC}">
              <c16:uniqueId val="{0000000D-A5F3-4836-B95F-A9A25DD112E6}"/>
            </c:ext>
          </c:extLst>
        </c:ser>
        <c:ser>
          <c:idx val="1"/>
          <c:order val="1"/>
          <c:spPr>
            <a:solidFill>
              <a:srgbClr val="969696"/>
            </a:solidFill>
            <a:ln>
              <a:noFill/>
            </a:ln>
          </c:spPr>
          <c:invertIfNegative val="0"/>
          <c:val>
            <c:numRef>
              <c:f>Sheet1!$A$2:$X$2</c:f>
              <c:numCache>
                <c:formatCode>General</c:formatCode>
                <c:ptCount val="24"/>
                <c:pt idx="0">
                  <c:v>-1.4321704</c:v>
                </c:pt>
                <c:pt idx="1">
                  <c:v>-1.5982097</c:v>
                </c:pt>
                <c:pt idx="2">
                  <c:v>-2.0199016000000007</c:v>
                </c:pt>
                <c:pt idx="3">
                  <c:v>-2.1448060000000009</c:v>
                </c:pt>
                <c:pt idx="4">
                  <c:v>-2.373011</c:v>
                </c:pt>
                <c:pt idx="5">
                  <c:v>-2.0204680000000002</c:v>
                </c:pt>
                <c:pt idx="6">
                  <c:v>-2.5399999999999996</c:v>
                </c:pt>
                <c:pt idx="7">
                  <c:v>-2.5600000000000005</c:v>
                </c:pt>
                <c:pt idx="8">
                  <c:v>-2.1</c:v>
                </c:pt>
                <c:pt idx="9">
                  <c:v>-1.7000000000000002</c:v>
                </c:pt>
                <c:pt idx="10">
                  <c:v>-1.4699999999999998</c:v>
                </c:pt>
                <c:pt idx="11">
                  <c:v>-1.54</c:v>
                </c:pt>
                <c:pt idx="12">
                  <c:v>-2.1989999999999998</c:v>
                </c:pt>
                <c:pt idx="13">
                  <c:v>-0.66500000000000004</c:v>
                </c:pt>
                <c:pt idx="14">
                  <c:v>-1.1710000000000003</c:v>
                </c:pt>
                <c:pt idx="15">
                  <c:v>-1.46</c:v>
                </c:pt>
                <c:pt idx="16">
                  <c:v>-1.7989999999999999</c:v>
                </c:pt>
                <c:pt idx="17">
                  <c:v>-2.3250000000000002</c:v>
                </c:pt>
                <c:pt idx="18">
                  <c:v>-2.1970000000000001</c:v>
                </c:pt>
                <c:pt idx="19">
                  <c:v>-2.0259999999999998</c:v>
                </c:pt>
                <c:pt idx="20">
                  <c:v>-2.004</c:v>
                </c:pt>
                <c:pt idx="21">
                  <c:v>-1.722</c:v>
                </c:pt>
                <c:pt idx="22">
                  <c:v>-1.5223469999999999</c:v>
                </c:pt>
                <c:pt idx="23">
                  <c:v>-1.4262300000000001</c:v>
                </c:pt>
              </c:numCache>
            </c:numRef>
          </c:val>
          <c:extLst>
            <c:ext xmlns:c16="http://schemas.microsoft.com/office/drawing/2014/chart" uri="{C3380CC4-5D6E-409C-BE32-E72D297353CC}">
              <c16:uniqueId val="{0000000E-A5F3-4836-B95F-A9A25DD112E6}"/>
            </c:ext>
          </c:extLst>
        </c:ser>
        <c:dLbls>
          <c:showLegendKey val="0"/>
          <c:showVal val="0"/>
          <c:showCatName val="0"/>
          <c:showSerName val="0"/>
          <c:showPercent val="0"/>
          <c:showBubbleSize val="0"/>
        </c:dLbls>
        <c:gapWidth val="80"/>
        <c:overlap val="100"/>
        <c:axId val="1232745711"/>
        <c:axId val="1"/>
      </c:barChart>
      <c:catAx>
        <c:axId val="1232745711"/>
        <c:scaling>
          <c:orientation val="minMax"/>
        </c:scaling>
        <c:delete val="0"/>
        <c:axPos val="b"/>
        <c:majorGridlines>
          <c:spPr>
            <a:ln>
              <a:noFill/>
            </a:ln>
          </c:spPr>
        </c:majorGridlines>
        <c:majorTickMark val="none"/>
        <c:minorTickMark val="none"/>
        <c:tickLblPos val="none"/>
        <c:spPr>
          <a:ln w="9525" cmpd="sng" algn="ctr">
            <a:solidFill>
              <a:schemeClr val="tx1"/>
            </a:solidFill>
            <a:prstDash val="solid"/>
          </a:ln>
        </c:spPr>
        <c:crossAx val="1"/>
        <c:crossesAt val="0"/>
        <c:auto val="0"/>
        <c:lblAlgn val="ctr"/>
        <c:lblOffset val="100"/>
        <c:noMultiLvlLbl val="0"/>
      </c:catAx>
      <c:valAx>
        <c:axId val="1"/>
        <c:scaling>
          <c:orientation val="minMax"/>
          <c:max val="6"/>
          <c:min val="-12"/>
        </c:scaling>
        <c:delete val="0"/>
        <c:axPos val="l"/>
        <c:majorGridlines>
          <c:spPr>
            <a:ln>
              <a:noFill/>
            </a:ln>
          </c:spPr>
        </c:majorGridlines>
        <c:numFmt formatCode="#,##0;&quot;-&quot;#,##0" sourceLinked="0"/>
        <c:majorTickMark val="out"/>
        <c:minorTickMark val="none"/>
        <c:tickLblPos val="nextTo"/>
        <c:spPr>
          <a:ln w="9525" cmpd="sng" algn="ctr">
            <a:solidFill>
              <a:schemeClr val="tx1"/>
            </a:solidFill>
            <a:prstDash val="solid"/>
          </a:ln>
        </c:spPr>
        <c:txPr>
          <a:bodyPr wrap="none"/>
          <a:lstStyle/>
          <a:p>
            <a:pPr>
              <a:defRPr sz="1400" kern="1200">
                <a:solidFill>
                  <a:schemeClr val="tx1"/>
                </a:solidFill>
                <a:latin typeface="+mn-lt"/>
                <a:ea typeface="+mn-ea"/>
                <a:cs typeface="+mn-cs"/>
              </a:defRPr>
            </a:pPr>
            <a:endParaRPr lang="es-UY"/>
          </a:p>
        </c:txPr>
        <c:crossAx val="1232745711"/>
        <c:crosses val="min"/>
        <c:crossBetween val="between"/>
        <c:majorUnit val="2"/>
      </c:valAx>
    </c:plotArea>
    <c:plotVisOnly val="0"/>
    <c:dispBlanksAs val="gap"/>
    <c:showDLblsOverMax val="1"/>
  </c:chart>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1982281284606866E-3"/>
          <c:y val="0.11061588330632091"/>
          <c:w val="0.98560354374307868"/>
          <c:h val="0.76782820097244731"/>
        </c:manualLayout>
      </c:layout>
      <c:barChart>
        <c:barDir val="col"/>
        <c:grouping val="stacked"/>
        <c:varyColors val="0"/>
        <c:ser>
          <c:idx val="0"/>
          <c:order val="0"/>
          <c:spPr>
            <a:noFill/>
            <a:ln>
              <a:noFill/>
            </a:ln>
          </c:spPr>
          <c:invertIfNegative val="0"/>
          <c:dPt>
            <c:idx val="0"/>
            <c:invertIfNegative val="0"/>
            <c:bubble3D val="0"/>
            <c:spPr>
              <a:solidFill>
                <a:srgbClr val="6F8DB9"/>
              </a:solidFill>
              <a:ln>
                <a:noFill/>
              </a:ln>
            </c:spPr>
            <c:extLst>
              <c:ext xmlns:c16="http://schemas.microsoft.com/office/drawing/2014/chart" uri="{C3380CC4-5D6E-409C-BE32-E72D297353CC}">
                <c16:uniqueId val="{00000000-9EB1-4D86-920A-340C8BED4928}"/>
              </c:ext>
            </c:extLst>
          </c:dPt>
          <c:dPt>
            <c:idx val="4"/>
            <c:invertIfNegative val="0"/>
            <c:bubble3D val="0"/>
            <c:spPr>
              <a:solidFill>
                <a:srgbClr val="6F8DB9"/>
              </a:solidFill>
              <a:ln>
                <a:noFill/>
              </a:ln>
            </c:spPr>
            <c:extLst>
              <c:ext xmlns:c16="http://schemas.microsoft.com/office/drawing/2014/chart" uri="{C3380CC4-5D6E-409C-BE32-E72D297353CC}">
                <c16:uniqueId val="{00000001-9EB1-4D86-920A-340C8BED4928}"/>
              </c:ext>
            </c:extLst>
          </c:dPt>
          <c:dPt>
            <c:idx val="7"/>
            <c:invertIfNegative val="0"/>
            <c:bubble3D val="0"/>
            <c:spPr>
              <a:solidFill>
                <a:srgbClr val="364D6E"/>
              </a:solidFill>
              <a:ln>
                <a:noFill/>
              </a:ln>
            </c:spPr>
            <c:extLst>
              <c:ext xmlns:c16="http://schemas.microsoft.com/office/drawing/2014/chart" uri="{C3380CC4-5D6E-409C-BE32-E72D297353CC}">
                <c16:uniqueId val="{00000002-9EB1-4D86-920A-340C8BED4928}"/>
              </c:ext>
            </c:extLst>
          </c:dPt>
          <c:dPt>
            <c:idx val="8"/>
            <c:invertIfNegative val="0"/>
            <c:bubble3D val="0"/>
            <c:spPr>
              <a:solidFill>
                <a:srgbClr val="E63015"/>
              </a:solidFill>
              <a:ln>
                <a:noFill/>
              </a:ln>
            </c:spPr>
            <c:extLst>
              <c:ext xmlns:c16="http://schemas.microsoft.com/office/drawing/2014/chart" uri="{C3380CC4-5D6E-409C-BE32-E72D297353CC}">
                <c16:uniqueId val="{00000003-9EB1-4D86-920A-340C8BED4928}"/>
              </c:ext>
            </c:extLst>
          </c:dPt>
          <c:dPt>
            <c:idx val="9"/>
            <c:invertIfNegative val="0"/>
            <c:bubble3D val="0"/>
            <c:spPr>
              <a:solidFill>
                <a:srgbClr val="364D6E"/>
              </a:solidFill>
              <a:ln>
                <a:noFill/>
              </a:ln>
            </c:spPr>
            <c:extLst>
              <c:ext xmlns:c16="http://schemas.microsoft.com/office/drawing/2014/chart" uri="{C3380CC4-5D6E-409C-BE32-E72D297353CC}">
                <c16:uniqueId val="{00000004-9EB1-4D86-920A-340C8BED4928}"/>
              </c:ext>
            </c:extLst>
          </c:dPt>
          <c:dLbls>
            <c:dLbl>
              <c:idx val="0"/>
              <c:layout>
                <c:manualLayout>
                  <c:x val="0"/>
                  <c:y val="-0.27836304700162073"/>
                </c:manualLayout>
              </c:layout>
              <c:numFmt formatCode="#,##0;&quot;-&quot;#,##0" sourceLinked="0"/>
              <c:spPr>
                <a:noFill/>
                <a:ln>
                  <a:noFill/>
                </a:ln>
              </c:spPr>
              <c:txPr>
                <a:bodyPr wrap="none"/>
                <a:lstStyle/>
                <a:p>
                  <a:pPr>
                    <a:defRPr sz="14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9EB1-4D86-920A-340C8BED4928}"/>
                </c:ext>
              </c:extLst>
            </c:dLbl>
            <c:dLbl>
              <c:idx val="7"/>
              <c:layout>
                <c:manualLayout>
                  <c:x val="0"/>
                  <c:y val="-0.163290113452188"/>
                </c:manualLayout>
              </c:layout>
              <c:numFmt formatCode="#,##0;&quot;-&quot;#,##0" sourceLinked="0"/>
              <c:spPr>
                <a:noFill/>
                <a:ln>
                  <a:noFill/>
                </a:ln>
              </c:spPr>
              <c:txPr>
                <a:bodyPr wrap="none"/>
                <a:lstStyle/>
                <a:p>
                  <a:pPr>
                    <a:defRPr sz="1400" b="1"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2-9EB1-4D86-920A-340C8BED4928}"/>
                </c:ext>
              </c:extLst>
            </c:dLbl>
            <c:dLbl>
              <c:idx val="9"/>
              <c:layout>
                <c:manualLayout>
                  <c:x val="0"/>
                  <c:y val="-6.6855753646677465E-2"/>
                </c:manualLayout>
              </c:layout>
              <c:numFmt formatCode="#,##0;&quot;-&quot;#,##0" sourceLinked="0"/>
              <c:spPr>
                <a:noFill/>
                <a:ln>
                  <a:noFill/>
                </a:ln>
              </c:spPr>
              <c:txPr>
                <a:bodyPr wrap="none"/>
                <a:lstStyle/>
                <a:p>
                  <a:pPr>
                    <a:defRPr sz="1400" b="1"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9EB1-4D86-920A-340C8BED4928}"/>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Sheet1!$A$1:$J$1</c:f>
              <c:numCache>
                <c:formatCode>General</c:formatCode>
                <c:ptCount val="10"/>
                <c:pt idx="0">
                  <c:v>-30.44</c:v>
                </c:pt>
                <c:pt idx="1">
                  <c:v>-30.44</c:v>
                </c:pt>
                <c:pt idx="2">
                  <c:v>-15.060000000000002</c:v>
                </c:pt>
                <c:pt idx="3">
                  <c:v>-11.53000000000001</c:v>
                </c:pt>
                <c:pt idx="4">
                  <c:v>15.86999999999999</c:v>
                </c:pt>
                <c:pt idx="5">
                  <c:v>15.86999999999999</c:v>
                </c:pt>
                <c:pt idx="6">
                  <c:v>15.879999999999992</c:v>
                </c:pt>
                <c:pt idx="7">
                  <c:v>15.95999999999999</c:v>
                </c:pt>
                <c:pt idx="8">
                  <c:v>15.95999999999999</c:v>
                </c:pt>
                <c:pt idx="9">
                  <c:v>-4.56000000000002</c:v>
                </c:pt>
              </c:numCache>
            </c:numRef>
          </c:val>
          <c:extLst>
            <c:ext xmlns:c16="http://schemas.microsoft.com/office/drawing/2014/chart" uri="{C3380CC4-5D6E-409C-BE32-E72D297353CC}">
              <c16:uniqueId val="{00000005-9EB1-4D86-920A-340C8BED4928}"/>
            </c:ext>
          </c:extLst>
        </c:ser>
        <c:ser>
          <c:idx val="1"/>
          <c:order val="1"/>
          <c:spPr>
            <a:solidFill>
              <a:srgbClr val="6F8DB9"/>
            </a:solidFill>
            <a:ln>
              <a:noFill/>
            </a:ln>
          </c:spPr>
          <c:invertIfNegative val="0"/>
          <c:dPt>
            <c:idx val="1"/>
            <c:invertIfNegative val="0"/>
            <c:bubble3D val="0"/>
            <c:spPr>
              <a:solidFill>
                <a:schemeClr val="accent5"/>
              </a:solidFill>
              <a:ln>
                <a:noFill/>
              </a:ln>
            </c:spPr>
            <c:extLst>
              <c:ext xmlns:c16="http://schemas.microsoft.com/office/drawing/2014/chart" uri="{C3380CC4-5D6E-409C-BE32-E72D297353CC}">
                <c16:uniqueId val="{00000006-9EB1-4D86-920A-340C8BED4928}"/>
              </c:ext>
            </c:extLst>
          </c:dPt>
          <c:dPt>
            <c:idx val="5"/>
            <c:invertIfNegative val="0"/>
            <c:bubble3D val="0"/>
            <c:spPr>
              <a:solidFill>
                <a:schemeClr val="accent5"/>
              </a:solidFill>
              <a:ln>
                <a:noFill/>
              </a:ln>
            </c:spPr>
            <c:extLst>
              <c:ext xmlns:c16="http://schemas.microsoft.com/office/drawing/2014/chart" uri="{C3380CC4-5D6E-409C-BE32-E72D297353CC}">
                <c16:uniqueId val="{00000007-9EB1-4D86-920A-340C8BED4928}"/>
              </c:ext>
            </c:extLst>
          </c:dPt>
          <c:dPt>
            <c:idx val="6"/>
            <c:invertIfNegative val="0"/>
            <c:bubble3D val="0"/>
            <c:spPr>
              <a:solidFill>
                <a:schemeClr val="accent5"/>
              </a:solidFill>
              <a:ln>
                <a:noFill/>
              </a:ln>
            </c:spPr>
            <c:extLst>
              <c:ext xmlns:c16="http://schemas.microsoft.com/office/drawing/2014/chart" uri="{C3380CC4-5D6E-409C-BE32-E72D297353CC}">
                <c16:uniqueId val="{00000008-9EB1-4D86-920A-340C8BED4928}"/>
              </c:ext>
            </c:extLst>
          </c:dPt>
          <c:dPt>
            <c:idx val="8"/>
            <c:invertIfNegative val="0"/>
            <c:bubble3D val="0"/>
            <c:spPr>
              <a:solidFill>
                <a:srgbClr val="E63015"/>
              </a:solidFill>
              <a:ln>
                <a:noFill/>
              </a:ln>
            </c:spPr>
            <c:extLst>
              <c:ext xmlns:c16="http://schemas.microsoft.com/office/drawing/2014/chart" uri="{C3380CC4-5D6E-409C-BE32-E72D297353CC}">
                <c16:uniqueId val="{00000009-9EB1-4D86-920A-340C8BED4928}"/>
              </c:ext>
            </c:extLst>
          </c:dPt>
          <c:dLbls>
            <c:dLbl>
              <c:idx val="1"/>
              <c:layout>
                <c:manualLayout>
                  <c:x val="0"/>
                  <c:y val="-3.687196110210697E-2"/>
                </c:manualLayout>
              </c:layout>
              <c:numFmt formatCode="#,##0;&quot;-&quot;#,##0" sourceLinked="0"/>
              <c:spPr>
                <a:noFill/>
                <a:ln>
                  <a:noFill/>
                </a:ln>
              </c:spPr>
              <c:txPr>
                <a:bodyPr wrap="none"/>
                <a:lstStyle/>
                <a:p>
                  <a:pPr>
                    <a:defRPr sz="1600" kern="1200">
                      <a:solidFill>
                        <a:srgbClr val="000000"/>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6-9EB1-4D86-920A-340C8BED4928}"/>
                </c:ext>
              </c:extLst>
            </c:dLbl>
            <c:dLbl>
              <c:idx val="6"/>
              <c:layout>
                <c:manualLayout>
                  <c:x val="0"/>
                  <c:y val="-3.3225283630470018E-2"/>
                </c:manualLayout>
              </c:layout>
              <c:numFmt formatCode="#,##0;&quot;-&quot;#,##0" sourceLinked="0"/>
              <c:spPr>
                <a:noFill/>
                <a:ln>
                  <a:noFill/>
                </a:ln>
              </c:spPr>
              <c:txPr>
                <a:bodyPr wrap="none"/>
                <a:lstStyle/>
                <a:p>
                  <a:pPr>
                    <a:defRPr sz="1400" kern="1200">
                      <a:solidFill>
                        <a:srgbClr val="000000"/>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8-9EB1-4D86-920A-340C8BED4928}"/>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Sheet1!$A$2:$J$2</c:f>
              <c:numCache>
                <c:formatCode>General</c:formatCode>
                <c:ptCount val="10"/>
                <c:pt idx="1">
                  <c:v>-0.51000000000000156</c:v>
                </c:pt>
                <c:pt idx="2">
                  <c:v>-15.89</c:v>
                </c:pt>
                <c:pt idx="3">
                  <c:v>-3.5299999999999994</c:v>
                </c:pt>
                <c:pt idx="4">
                  <c:v>-11.530000000000008</c:v>
                </c:pt>
                <c:pt idx="5">
                  <c:v>9.9999999999997868E-3</c:v>
                </c:pt>
                <c:pt idx="6">
                  <c:v>8.0000000000000071E-2</c:v>
                </c:pt>
                <c:pt idx="8">
                  <c:v>-4.5600000000000094</c:v>
                </c:pt>
              </c:numCache>
            </c:numRef>
          </c:val>
          <c:extLst>
            <c:ext xmlns:c16="http://schemas.microsoft.com/office/drawing/2014/chart" uri="{C3380CC4-5D6E-409C-BE32-E72D297353CC}">
              <c16:uniqueId val="{0000000A-9EB1-4D86-920A-340C8BED4928}"/>
            </c:ext>
          </c:extLst>
        </c:ser>
        <c:dLbls>
          <c:showLegendKey val="0"/>
          <c:showVal val="0"/>
          <c:showCatName val="0"/>
          <c:showSerName val="0"/>
          <c:showPercent val="0"/>
          <c:showBubbleSize val="0"/>
        </c:dLbls>
        <c:gapWidth val="20"/>
        <c:overlap val="100"/>
        <c:axId val="1934166335"/>
        <c:axId val="1"/>
      </c:barChart>
      <c:catAx>
        <c:axId val="1934166335"/>
        <c:scaling>
          <c:orientation val="minMax"/>
        </c:scaling>
        <c:delete val="0"/>
        <c:axPos val="b"/>
        <c:majorGridlines>
          <c:spPr>
            <a:ln>
              <a:noFill/>
            </a:ln>
          </c:spPr>
        </c:majorGridlines>
        <c:majorTickMark val="none"/>
        <c:minorTickMark val="none"/>
        <c:tickLblPos val="none"/>
        <c:spPr>
          <a:ln w="9525" cmpd="sng" algn="ctr">
            <a:solidFill>
              <a:schemeClr val="tx1"/>
            </a:solidFill>
            <a:prstDash val="solid"/>
          </a:ln>
        </c:spPr>
        <c:crossAx val="1"/>
        <c:crossesAt val="0"/>
        <c:auto val="0"/>
        <c:lblAlgn val="ctr"/>
        <c:lblOffset val="100"/>
        <c:noMultiLvlLbl val="0"/>
      </c:catAx>
      <c:valAx>
        <c:axId val="1"/>
        <c:scaling>
          <c:orientation val="minMax"/>
          <c:max val="15.959999999999992"/>
          <c:min val="-30.950000000000003"/>
        </c:scaling>
        <c:delete val="0"/>
        <c:axPos val="l"/>
        <c:majorGridlines>
          <c:spPr>
            <a:ln>
              <a:noFill/>
            </a:ln>
          </c:spPr>
        </c:majorGridlines>
        <c:numFmt formatCode="General" sourceLinked="1"/>
        <c:majorTickMark val="none"/>
        <c:minorTickMark val="none"/>
        <c:tickLblPos val="none"/>
        <c:spPr>
          <a:ln>
            <a:noFill/>
          </a:ln>
        </c:spPr>
        <c:crossAx val="1934166335"/>
        <c:crosses val="min"/>
        <c:crossBetween val="between"/>
      </c:valAx>
    </c:plotArea>
    <c:plotVisOnly val="0"/>
    <c:dispBlanksAs val="gap"/>
    <c:showDLblsOverMax val="1"/>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1.2633624878522837E-2"/>
          <c:y val="0.1000733137829912"/>
          <c:w val="0.97473275024295436"/>
          <c:h val="0.82917888563049857"/>
        </c:manualLayout>
      </c:layout>
      <c:barChart>
        <c:barDir val="col"/>
        <c:grouping val="clustered"/>
        <c:varyColors val="0"/>
        <c:ser>
          <c:idx val="0"/>
          <c:order val="0"/>
          <c:spPr>
            <a:solidFill>
              <a:srgbClr val="DFE5EF"/>
            </a:solidFill>
            <a:ln w="9525" cmpd="sng" algn="ctr">
              <a:solidFill>
                <a:schemeClr val="tx1"/>
              </a:solidFill>
              <a:prstDash val="solid"/>
            </a:ln>
          </c:spPr>
          <c:invertIfNegative val="0"/>
          <c:dLbls>
            <c:dLbl>
              <c:idx val="0"/>
              <c:layout>
                <c:manualLayout>
                  <c:x val="0"/>
                  <c:y val="-4.4721407624633433E-2"/>
                </c:manualLayout>
              </c:layout>
              <c:numFmt formatCode="#,##0;&quot;-&quot;#,##0" sourceLinked="0"/>
              <c:spPr>
                <a:noFill/>
                <a:ln>
                  <a:noFill/>
                </a:ln>
              </c:spPr>
              <c:txPr>
                <a:bodyPr wrap="none"/>
                <a:lstStyle/>
                <a:p>
                  <a:pPr>
                    <a:defRPr sz="1400" kern="1200">
                      <a:solidFill>
                        <a:schemeClr val="tx1"/>
                      </a:solidFill>
                      <a:latin typeface="Calibri Light"/>
                      <a:ea typeface="Calibri Light"/>
                      <a:cs typeface="Calibri Light"/>
                      <a:sym typeface="Calibri Ligh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A6C0-4699-9F3D-DFB58544D01E}"/>
                </c:ext>
              </c:extLst>
            </c:dLbl>
            <c:dLbl>
              <c:idx val="1"/>
              <c:layout>
                <c:manualLayout>
                  <c:x val="0"/>
                  <c:y val="-3.4090909090909088E-2"/>
                </c:manualLayout>
              </c:layout>
              <c:numFmt formatCode="#,##0;&quot;-&quot;#,##0" sourceLinked="0"/>
              <c:spPr>
                <a:noFill/>
                <a:ln>
                  <a:noFill/>
                </a:ln>
              </c:spPr>
              <c:txPr>
                <a:bodyPr wrap="none"/>
                <a:lstStyle/>
                <a:p>
                  <a:pPr>
                    <a:defRPr sz="1400" kern="1200">
                      <a:solidFill>
                        <a:schemeClr val="tx1"/>
                      </a:solidFill>
                      <a:latin typeface="Calibri Light"/>
                      <a:ea typeface="Calibri Light"/>
                      <a:cs typeface="Calibri Light"/>
                      <a:sym typeface="Calibri Ligh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A6C0-4699-9F3D-DFB58544D01E}"/>
                </c:ext>
              </c:extLst>
            </c:dLbl>
            <c:dLbl>
              <c:idx val="2"/>
              <c:layout>
                <c:manualLayout>
                  <c:x val="0"/>
                  <c:y val="-9.6407624633431083E-2"/>
                </c:manualLayout>
              </c:layout>
              <c:numFmt formatCode="#,##0;&quot;-&quot;#,##0" sourceLinked="0"/>
              <c:spPr>
                <a:noFill/>
                <a:ln>
                  <a:noFill/>
                </a:ln>
              </c:spPr>
              <c:txPr>
                <a:bodyPr wrap="none"/>
                <a:lstStyle/>
                <a:p>
                  <a:pPr>
                    <a:defRPr sz="1400" kern="1200">
                      <a:solidFill>
                        <a:schemeClr val="tx1"/>
                      </a:solidFill>
                      <a:latin typeface="Calibri Light"/>
                      <a:ea typeface="Calibri Light"/>
                      <a:cs typeface="Calibri Light"/>
                      <a:sym typeface="Calibri Ligh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2-A6C0-4699-9F3D-DFB58544D01E}"/>
                </c:ext>
              </c:extLst>
            </c:dLbl>
            <c:dLbl>
              <c:idx val="3"/>
              <c:layout>
                <c:manualLayout>
                  <c:x val="0"/>
                  <c:y val="-2.4926686217008796E-2"/>
                </c:manualLayout>
              </c:layout>
              <c:numFmt formatCode="#,##0;&quot;-&quot;#,##0" sourceLinked="0"/>
              <c:spPr>
                <a:noFill/>
                <a:ln>
                  <a:noFill/>
                </a:ln>
              </c:spPr>
              <c:txPr>
                <a:bodyPr wrap="none"/>
                <a:lstStyle/>
                <a:p>
                  <a:pPr>
                    <a:defRPr sz="1400" kern="1200">
                      <a:solidFill>
                        <a:schemeClr val="tx1"/>
                      </a:solidFill>
                      <a:latin typeface="Calibri Light"/>
                      <a:ea typeface="Calibri Light"/>
                      <a:cs typeface="Calibri Light"/>
                      <a:sym typeface="Calibri Ligh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3-A6C0-4699-9F3D-DFB58544D01E}"/>
                </c:ext>
              </c:extLst>
            </c:dLbl>
            <c:dLbl>
              <c:idx val="4"/>
              <c:layout>
                <c:manualLayout>
                  <c:x val="0"/>
                  <c:y val="2.9325513196480938E-3"/>
                </c:manualLayout>
              </c:layout>
              <c:numFmt formatCode="#,##0;&quot;-&quot;#,##0" sourceLinked="0"/>
              <c:spPr>
                <a:noFill/>
                <a:ln>
                  <a:noFill/>
                </a:ln>
              </c:spPr>
              <c:txPr>
                <a:bodyPr wrap="none"/>
                <a:lstStyle/>
                <a:p>
                  <a:pPr>
                    <a:defRPr sz="1400" kern="1200">
                      <a:solidFill>
                        <a:schemeClr val="tx1"/>
                      </a:solidFill>
                      <a:latin typeface="Calibri Light"/>
                      <a:ea typeface="Calibri Light"/>
                      <a:cs typeface="Calibri Light"/>
                      <a:sym typeface="Calibri Ligh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A6C0-4699-9F3D-DFB58544D01E}"/>
                </c:ext>
              </c:extLst>
            </c:dLbl>
            <c:dLbl>
              <c:idx val="5"/>
              <c:layout>
                <c:manualLayout>
                  <c:x val="0"/>
                  <c:y val="-0.37426686217008798"/>
                </c:manualLayout>
              </c:layout>
              <c:numFmt formatCode="#,##0;&quot;-&quot;#,##0" sourceLinked="0"/>
              <c:spPr>
                <a:noFill/>
                <a:ln>
                  <a:noFill/>
                </a:ln>
              </c:spPr>
              <c:txPr>
                <a:bodyPr wrap="none"/>
                <a:lstStyle/>
                <a:p>
                  <a:pPr>
                    <a:defRPr sz="1400" kern="1200">
                      <a:solidFill>
                        <a:schemeClr val="tx1"/>
                      </a:solidFill>
                      <a:latin typeface="Calibri Light"/>
                      <a:ea typeface="Calibri Light"/>
                      <a:cs typeface="Calibri Light"/>
                      <a:sym typeface="Calibri Ligh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5-A6C0-4699-9F3D-DFB58544D01E}"/>
                </c:ext>
              </c:extLst>
            </c:dLbl>
            <c:dLbl>
              <c:idx val="6"/>
              <c:layout>
                <c:manualLayout>
                  <c:x val="-9.9611273080660832E-3"/>
                  <c:y val="-0.43731671554252199"/>
                </c:manualLayout>
              </c:layout>
              <c:numFmt formatCode="#,##0;&quot;-&quot;#,##0" sourceLinked="0"/>
              <c:spPr>
                <a:noFill/>
                <a:ln>
                  <a:noFill/>
                </a:ln>
              </c:spPr>
              <c:txPr>
                <a:bodyPr wrap="none"/>
                <a:lstStyle/>
                <a:p>
                  <a:pPr>
                    <a:defRPr sz="1400" kern="1200">
                      <a:solidFill>
                        <a:schemeClr val="tx1"/>
                      </a:solidFill>
                      <a:latin typeface="Calibri Light"/>
                      <a:ea typeface="Calibri Light"/>
                      <a:cs typeface="Calibri Light"/>
                      <a:sym typeface="Calibri Ligh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6-A6C0-4699-9F3D-DFB58544D01E}"/>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Sheet1!$A$1:$G$1</c:f>
              <c:numCache>
                <c:formatCode>General</c:formatCode>
                <c:ptCount val="7"/>
                <c:pt idx="0">
                  <c:v>72.599999999999994</c:v>
                </c:pt>
                <c:pt idx="1">
                  <c:v>58.197000000000003</c:v>
                </c:pt>
                <c:pt idx="2">
                  <c:v>180.715</c:v>
                </c:pt>
                <c:pt idx="3">
                  <c:v>45.613</c:v>
                </c:pt>
                <c:pt idx="4">
                  <c:v>8.4149999999999991</c:v>
                </c:pt>
                <c:pt idx="5">
                  <c:v>926.57299999999998</c:v>
                </c:pt>
                <c:pt idx="6">
                  <c:v>1095.893</c:v>
                </c:pt>
              </c:numCache>
            </c:numRef>
          </c:val>
          <c:extLst>
            <c:ext xmlns:c16="http://schemas.microsoft.com/office/drawing/2014/chart" uri="{C3380CC4-5D6E-409C-BE32-E72D297353CC}">
              <c16:uniqueId val="{00000007-A6C0-4699-9F3D-DFB58544D01E}"/>
            </c:ext>
          </c:extLst>
        </c:ser>
        <c:ser>
          <c:idx val="1"/>
          <c:order val="1"/>
          <c:spPr>
            <a:solidFill>
              <a:srgbClr val="364D6E"/>
            </a:solidFill>
            <a:ln w="9525" cmpd="sng" algn="ctr">
              <a:solidFill>
                <a:schemeClr val="tx1"/>
              </a:solidFill>
              <a:prstDash val="solid"/>
            </a:ln>
          </c:spPr>
          <c:invertIfNegative val="0"/>
          <c:dLbls>
            <c:dLbl>
              <c:idx val="0"/>
              <c:layout>
                <c:manualLayout>
                  <c:x val="0"/>
                  <c:y val="-2.8225806451612902E-2"/>
                </c:manualLayout>
              </c:layout>
              <c:numFmt formatCode="#,##0;&quot;-&quot;#,##0" sourceLinked="0"/>
              <c:spPr>
                <a:noFill/>
                <a:ln>
                  <a:noFill/>
                </a:ln>
              </c:spPr>
              <c:txPr>
                <a:bodyPr wrap="none"/>
                <a:lstStyle/>
                <a:p>
                  <a:pPr>
                    <a:defRPr sz="1400" kern="1200">
                      <a:solidFill>
                        <a:schemeClr val="tx1"/>
                      </a:solidFill>
                      <a:latin typeface="Calibri Light"/>
                      <a:ea typeface="Calibri Light"/>
                      <a:cs typeface="Calibri Light"/>
                      <a:sym typeface="Calibri Ligh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8-A6C0-4699-9F3D-DFB58544D01E}"/>
                </c:ext>
              </c:extLst>
            </c:dLbl>
            <c:dLbl>
              <c:idx val="1"/>
              <c:layout>
                <c:manualLayout>
                  <c:x val="0"/>
                  <c:y val="-2.4560117302052785E-2"/>
                </c:manualLayout>
              </c:layout>
              <c:numFmt formatCode="#,##0;&quot;-&quot;#,##0" sourceLinked="0"/>
              <c:spPr>
                <a:noFill/>
                <a:ln>
                  <a:noFill/>
                </a:ln>
              </c:spPr>
              <c:txPr>
                <a:bodyPr wrap="none"/>
                <a:lstStyle/>
                <a:p>
                  <a:pPr>
                    <a:defRPr sz="1400" kern="1200">
                      <a:solidFill>
                        <a:schemeClr val="tx1"/>
                      </a:solidFill>
                      <a:latin typeface="Calibri Light"/>
                      <a:ea typeface="Calibri Light"/>
                      <a:cs typeface="Calibri Light"/>
                      <a:sym typeface="Calibri Ligh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9-A6C0-4699-9F3D-DFB58544D01E}"/>
                </c:ext>
              </c:extLst>
            </c:dLbl>
            <c:dLbl>
              <c:idx val="2"/>
              <c:layout>
                <c:manualLayout>
                  <c:x val="0"/>
                  <c:y val="-9.3475073313782991E-2"/>
                </c:manualLayout>
              </c:layout>
              <c:numFmt formatCode="#,##0;&quot;-&quot;#,##0" sourceLinked="0"/>
              <c:spPr>
                <a:noFill/>
                <a:ln>
                  <a:noFill/>
                </a:ln>
              </c:spPr>
              <c:txPr>
                <a:bodyPr wrap="none"/>
                <a:lstStyle/>
                <a:p>
                  <a:pPr>
                    <a:defRPr sz="1400" kern="1200">
                      <a:solidFill>
                        <a:schemeClr val="tx1"/>
                      </a:solidFill>
                      <a:latin typeface="Calibri Light"/>
                      <a:ea typeface="Calibri Light"/>
                      <a:cs typeface="Calibri Light"/>
                      <a:sym typeface="Calibri Ligh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A-A6C0-4699-9F3D-DFB58544D01E}"/>
                </c:ext>
              </c:extLst>
            </c:dLbl>
            <c:dLbl>
              <c:idx val="3"/>
              <c:layout>
                <c:manualLayout>
                  <c:x val="0"/>
                  <c:y val="-2.0161290322580645E-2"/>
                </c:manualLayout>
              </c:layout>
              <c:numFmt formatCode="#,##0;&quot;-&quot;#,##0" sourceLinked="0"/>
              <c:spPr>
                <a:noFill/>
                <a:ln>
                  <a:noFill/>
                </a:ln>
              </c:spPr>
              <c:txPr>
                <a:bodyPr wrap="none"/>
                <a:lstStyle/>
                <a:p>
                  <a:pPr>
                    <a:defRPr sz="1400" kern="1200">
                      <a:solidFill>
                        <a:schemeClr val="tx1"/>
                      </a:solidFill>
                      <a:latin typeface="Calibri Light"/>
                      <a:ea typeface="Calibri Light"/>
                      <a:cs typeface="Calibri Light"/>
                      <a:sym typeface="Calibri Ligh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B-A6C0-4699-9F3D-DFB58544D01E}"/>
                </c:ext>
              </c:extLst>
            </c:dLbl>
            <c:dLbl>
              <c:idx val="4"/>
              <c:layout>
                <c:manualLayout>
                  <c:x val="0"/>
                  <c:y val="3.2991202346041057E-3"/>
                </c:manualLayout>
              </c:layout>
              <c:numFmt formatCode="#,##0;&quot;-&quot;#,##0" sourceLinked="0"/>
              <c:spPr>
                <a:noFill/>
                <a:ln>
                  <a:noFill/>
                </a:ln>
              </c:spPr>
              <c:txPr>
                <a:bodyPr wrap="none"/>
                <a:lstStyle/>
                <a:p>
                  <a:pPr>
                    <a:defRPr sz="1400" kern="1200">
                      <a:solidFill>
                        <a:schemeClr val="tx1"/>
                      </a:solidFill>
                      <a:latin typeface="Calibri Light"/>
                      <a:ea typeface="Calibri Light"/>
                      <a:cs typeface="Calibri Light"/>
                      <a:sym typeface="Calibri Ligh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C-A6C0-4699-9F3D-DFB58544D01E}"/>
                </c:ext>
              </c:extLst>
            </c:dLbl>
            <c:dLbl>
              <c:idx val="5"/>
              <c:layout>
                <c:manualLayout>
                  <c:x val="0"/>
                  <c:y val="-0.38709677419354838"/>
                </c:manualLayout>
              </c:layout>
              <c:numFmt formatCode="#,##0;&quot;-&quot;#,##0" sourceLinked="0"/>
              <c:spPr>
                <a:noFill/>
                <a:ln>
                  <a:noFill/>
                </a:ln>
              </c:spPr>
              <c:txPr>
                <a:bodyPr wrap="none"/>
                <a:lstStyle/>
                <a:p>
                  <a:pPr>
                    <a:defRPr sz="1400" kern="1200">
                      <a:solidFill>
                        <a:schemeClr val="tx1"/>
                      </a:solidFill>
                      <a:latin typeface="Calibri Light"/>
                      <a:ea typeface="Calibri Light"/>
                      <a:cs typeface="Calibri Light"/>
                      <a:sym typeface="Calibri Ligh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D-A6C0-4699-9F3D-DFB58544D01E}"/>
                </c:ext>
              </c:extLst>
            </c:dLbl>
            <c:dLbl>
              <c:idx val="6"/>
              <c:layout>
                <c:manualLayout>
                  <c:x val="8.9893100097181728E-3"/>
                  <c:y val="-0.4439149560117302"/>
                </c:manualLayout>
              </c:layout>
              <c:numFmt formatCode="#,##0;&quot;-&quot;#,##0" sourceLinked="0"/>
              <c:spPr>
                <a:noFill/>
                <a:ln>
                  <a:noFill/>
                </a:ln>
              </c:spPr>
              <c:txPr>
                <a:bodyPr wrap="none"/>
                <a:lstStyle/>
                <a:p>
                  <a:pPr>
                    <a:defRPr sz="1400" kern="1200">
                      <a:solidFill>
                        <a:schemeClr val="tx1"/>
                      </a:solidFill>
                      <a:latin typeface="Calibri Light"/>
                      <a:ea typeface="Calibri Light"/>
                      <a:cs typeface="Calibri Light"/>
                      <a:sym typeface="Calibri Ligh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E-A6C0-4699-9F3D-DFB58544D01E}"/>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Sheet1!$A$2:$G$2</c:f>
              <c:numCache>
                <c:formatCode>General</c:formatCode>
                <c:ptCount val="7"/>
                <c:pt idx="0">
                  <c:v>50.3</c:v>
                </c:pt>
                <c:pt idx="1">
                  <c:v>45.323999999999998</c:v>
                </c:pt>
                <c:pt idx="2">
                  <c:v>172.81800000000001</c:v>
                </c:pt>
                <c:pt idx="3">
                  <c:v>39.305</c:v>
                </c:pt>
                <c:pt idx="4">
                  <c:v>7.9109999999999996</c:v>
                </c:pt>
                <c:pt idx="5">
                  <c:v>960.78300000000002</c:v>
                </c:pt>
                <c:pt idx="6">
                  <c:v>1113.5940000000001</c:v>
                </c:pt>
              </c:numCache>
            </c:numRef>
          </c:val>
          <c:extLst>
            <c:ext xmlns:c16="http://schemas.microsoft.com/office/drawing/2014/chart" uri="{C3380CC4-5D6E-409C-BE32-E72D297353CC}">
              <c16:uniqueId val="{0000000F-A6C0-4699-9F3D-DFB58544D01E}"/>
            </c:ext>
          </c:extLst>
        </c:ser>
        <c:dLbls>
          <c:showLegendKey val="0"/>
          <c:showVal val="0"/>
          <c:showCatName val="0"/>
          <c:showSerName val="0"/>
          <c:showPercent val="0"/>
          <c:showBubbleSize val="0"/>
        </c:dLbls>
        <c:gapWidth val="80"/>
        <c:axId val="1401547119"/>
        <c:axId val="1"/>
      </c:barChart>
      <c:catAx>
        <c:axId val="1401547119"/>
        <c:scaling>
          <c:orientation val="minMax"/>
        </c:scaling>
        <c:delete val="0"/>
        <c:axPos val="b"/>
        <c:majorGridlines>
          <c:spPr>
            <a:ln>
              <a:noFill/>
            </a:ln>
          </c:spPr>
        </c:majorGridlines>
        <c:majorTickMark val="none"/>
        <c:minorTickMark val="none"/>
        <c:tickLblPos val="none"/>
        <c:spPr>
          <a:ln w="9525" cmpd="sng" algn="ctr">
            <a:solidFill>
              <a:schemeClr val="tx1"/>
            </a:solidFill>
            <a:prstDash val="solid"/>
          </a:ln>
        </c:spPr>
        <c:crossAx val="1"/>
        <c:crosses val="min"/>
        <c:auto val="0"/>
        <c:lblAlgn val="ctr"/>
        <c:lblOffset val="100"/>
        <c:noMultiLvlLbl val="0"/>
      </c:catAx>
      <c:valAx>
        <c:axId val="1"/>
        <c:scaling>
          <c:orientation val="minMax"/>
          <c:max val="1113.5940000000001"/>
          <c:min val="0"/>
        </c:scaling>
        <c:delete val="0"/>
        <c:axPos val="l"/>
        <c:majorGridlines>
          <c:spPr>
            <a:ln>
              <a:noFill/>
            </a:ln>
          </c:spPr>
        </c:majorGridlines>
        <c:numFmt formatCode="General" sourceLinked="1"/>
        <c:majorTickMark val="none"/>
        <c:minorTickMark val="none"/>
        <c:tickLblPos val="none"/>
        <c:spPr>
          <a:ln>
            <a:noFill/>
          </a:ln>
        </c:spPr>
        <c:crossAx val="1401547119"/>
        <c:crosses val="min"/>
        <c:crossBetween val="between"/>
      </c:valAx>
    </c:plotArea>
    <c:plotVisOnly val="0"/>
    <c:dispBlanksAs val="gap"/>
    <c:showDLblsOverMax val="1"/>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4.9096385542168677E-2"/>
          <c:y val="0.11654774040095141"/>
          <c:w val="0.90210843373493976"/>
          <c:h val="0.80020387359836898"/>
        </c:manualLayout>
      </c:layout>
      <c:barChart>
        <c:barDir val="col"/>
        <c:grouping val="stacked"/>
        <c:varyColors val="0"/>
        <c:ser>
          <c:idx val="0"/>
          <c:order val="0"/>
          <c:spPr>
            <a:noFill/>
            <a:ln>
              <a:noFill/>
            </a:ln>
          </c:spPr>
          <c:invertIfNegative val="0"/>
          <c:dPt>
            <c:idx val="0"/>
            <c:invertIfNegative val="0"/>
            <c:bubble3D val="0"/>
            <c:spPr>
              <a:solidFill>
                <a:schemeClr val="accent6"/>
              </a:solidFill>
              <a:ln>
                <a:noFill/>
              </a:ln>
            </c:spPr>
            <c:extLst>
              <c:ext xmlns:c16="http://schemas.microsoft.com/office/drawing/2014/chart" uri="{C3380CC4-5D6E-409C-BE32-E72D297353CC}">
                <c16:uniqueId val="{00000000-3C56-4566-AD82-27D35CCE505A}"/>
              </c:ext>
            </c:extLst>
          </c:dPt>
          <c:dPt>
            <c:idx val="2"/>
            <c:invertIfNegative val="0"/>
            <c:bubble3D val="0"/>
            <c:spPr>
              <a:solidFill>
                <a:srgbClr val="4C6C9C"/>
              </a:solidFill>
              <a:ln>
                <a:noFill/>
              </a:ln>
            </c:spPr>
            <c:extLst>
              <c:ext xmlns:c16="http://schemas.microsoft.com/office/drawing/2014/chart" uri="{C3380CC4-5D6E-409C-BE32-E72D297353CC}">
                <c16:uniqueId val="{00000001-3C56-4566-AD82-27D35CCE505A}"/>
              </c:ext>
            </c:extLst>
          </c:dPt>
          <c:dLbls>
            <c:dLbl>
              <c:idx val="0"/>
              <c:layout>
                <c:manualLayout>
                  <c:x val="0"/>
                  <c:y val="-0.43357118586476384"/>
                </c:manualLayout>
              </c:layout>
              <c:numFmt formatCode="&quot;$ &quot;#,##0;&quot;-&quot;&quot;$ &quot;#,##0" sourceLinked="0"/>
              <c:spPr>
                <a:noFill/>
                <a:ln>
                  <a:noFill/>
                </a:ln>
              </c:spPr>
              <c:txPr>
                <a:bodyPr wrap="none"/>
                <a:lstStyle/>
                <a:p>
                  <a:pPr>
                    <a:defRPr sz="1800" b="1"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3C56-4566-AD82-27D35CCE505A}"/>
                </c:ext>
              </c:extLst>
            </c:dLbl>
            <c:dLbl>
              <c:idx val="2"/>
              <c:layout>
                <c:manualLayout>
                  <c:x val="0"/>
                  <c:y val="-0.30852871219843697"/>
                </c:manualLayout>
              </c:layout>
              <c:numFmt formatCode="&quot;$ &quot;#,##0;&quot;$ &quot;#,##0" sourceLinked="0"/>
              <c:spPr>
                <a:noFill/>
                <a:ln>
                  <a:noFill/>
                </a:ln>
              </c:spPr>
              <c:txPr>
                <a:bodyPr wrap="none"/>
                <a:lstStyle/>
                <a:p>
                  <a:pPr>
                    <a:defRPr sz="1800" b="1"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3C56-4566-AD82-27D35CCE505A}"/>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Sheet1!$A$1:$C$1</c:f>
              <c:numCache>
                <c:formatCode>General</c:formatCode>
                <c:ptCount val="3"/>
                <c:pt idx="0">
                  <c:v>124489</c:v>
                </c:pt>
                <c:pt idx="1">
                  <c:v>85547</c:v>
                </c:pt>
                <c:pt idx="2">
                  <c:v>85547</c:v>
                </c:pt>
              </c:numCache>
            </c:numRef>
          </c:val>
          <c:extLst>
            <c:ext xmlns:c16="http://schemas.microsoft.com/office/drawing/2014/chart" uri="{C3380CC4-5D6E-409C-BE32-E72D297353CC}">
              <c16:uniqueId val="{00000002-3C56-4566-AD82-27D35CCE505A}"/>
            </c:ext>
          </c:extLst>
        </c:ser>
        <c:ser>
          <c:idx val="1"/>
          <c:order val="1"/>
          <c:spPr>
            <a:solidFill>
              <a:srgbClr val="E63015"/>
            </a:solidFill>
            <a:ln>
              <a:noFill/>
            </a:ln>
          </c:spPr>
          <c:invertIfNegative val="0"/>
          <c:val>
            <c:numRef>
              <c:f>Sheet1!$A$2:$C$2</c:f>
              <c:numCache>
                <c:formatCode>General</c:formatCode>
                <c:ptCount val="3"/>
                <c:pt idx="1">
                  <c:v>38942</c:v>
                </c:pt>
              </c:numCache>
            </c:numRef>
          </c:val>
          <c:extLst>
            <c:ext xmlns:c16="http://schemas.microsoft.com/office/drawing/2014/chart" uri="{C3380CC4-5D6E-409C-BE32-E72D297353CC}">
              <c16:uniqueId val="{00000003-3C56-4566-AD82-27D35CCE505A}"/>
            </c:ext>
          </c:extLst>
        </c:ser>
        <c:dLbls>
          <c:showLegendKey val="0"/>
          <c:showVal val="0"/>
          <c:showCatName val="0"/>
          <c:showSerName val="0"/>
          <c:showPercent val="0"/>
          <c:showBubbleSize val="0"/>
        </c:dLbls>
        <c:gapWidth val="50"/>
        <c:overlap val="100"/>
        <c:axId val="1836148768"/>
        <c:axId val="1"/>
      </c:barChart>
      <c:catAx>
        <c:axId val="1836148768"/>
        <c:scaling>
          <c:orientation val="minMax"/>
        </c:scaling>
        <c:delete val="0"/>
        <c:axPos val="b"/>
        <c:majorGridlines>
          <c:spPr>
            <a:ln>
              <a:noFill/>
            </a:ln>
          </c:spPr>
        </c:majorGridlines>
        <c:majorTickMark val="none"/>
        <c:minorTickMark val="none"/>
        <c:tickLblPos val="none"/>
        <c:spPr>
          <a:ln w="9525" cmpd="sng" algn="ctr">
            <a:solidFill>
              <a:schemeClr val="tx1"/>
            </a:solidFill>
            <a:prstDash val="solid"/>
          </a:ln>
        </c:spPr>
        <c:crossAx val="1"/>
        <c:crosses val="min"/>
        <c:auto val="0"/>
        <c:lblAlgn val="ctr"/>
        <c:lblOffset val="100"/>
        <c:noMultiLvlLbl val="0"/>
      </c:catAx>
      <c:valAx>
        <c:axId val="1"/>
        <c:scaling>
          <c:orientation val="minMax"/>
          <c:max val="124489"/>
          <c:min val="0"/>
        </c:scaling>
        <c:delete val="0"/>
        <c:axPos val="l"/>
        <c:majorGridlines>
          <c:spPr>
            <a:ln>
              <a:noFill/>
            </a:ln>
          </c:spPr>
        </c:majorGridlines>
        <c:numFmt formatCode="General" sourceLinked="1"/>
        <c:majorTickMark val="none"/>
        <c:minorTickMark val="none"/>
        <c:tickLblPos val="none"/>
        <c:spPr>
          <a:ln>
            <a:noFill/>
          </a:ln>
        </c:spPr>
        <c:crossAx val="1836148768"/>
        <c:crosses val="min"/>
        <c:crossBetween val="between"/>
      </c:valAx>
    </c:plotArea>
    <c:plotVisOnly val="0"/>
    <c:dispBlanksAs val="gap"/>
    <c:showDLblsOverMax val="1"/>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7343475716793449E-2"/>
          <c:y val="0.12231652521218173"/>
          <c:w val="0.88531304856641313"/>
          <c:h val="0.75536694957563655"/>
        </c:manualLayout>
      </c:layout>
      <c:pieChart>
        <c:varyColors val="0"/>
        <c:ser>
          <c:idx val="0"/>
          <c:order val="0"/>
          <c:dPt>
            <c:idx val="0"/>
            <c:bubble3D val="0"/>
            <c:spPr>
              <a:solidFill>
                <a:srgbClr val="808080"/>
              </a:solidFill>
              <a:ln w="9525" cmpd="sng" algn="ctr">
                <a:solidFill>
                  <a:srgbClr val="808080"/>
                </a:solidFill>
                <a:prstDash val="solid"/>
              </a:ln>
            </c:spPr>
            <c:extLst>
              <c:ext xmlns:c16="http://schemas.microsoft.com/office/drawing/2014/chart" uri="{C3380CC4-5D6E-409C-BE32-E72D297353CC}">
                <c16:uniqueId val="{00000000-C5EC-44A4-A610-F930D8E790ED}"/>
              </c:ext>
            </c:extLst>
          </c:dPt>
          <c:dPt>
            <c:idx val="1"/>
            <c:bubble3D val="0"/>
            <c:spPr>
              <a:solidFill>
                <a:srgbClr val="A5011A"/>
              </a:solidFill>
              <a:ln w="9525" cmpd="sng" algn="ctr">
                <a:solidFill>
                  <a:srgbClr val="BD2611"/>
                </a:solidFill>
                <a:prstDash val="solid"/>
              </a:ln>
            </c:spPr>
            <c:extLst>
              <c:ext xmlns:c16="http://schemas.microsoft.com/office/drawing/2014/chart" uri="{C3380CC4-5D6E-409C-BE32-E72D297353CC}">
                <c16:uniqueId val="{00000001-C5EC-44A4-A610-F930D8E790ED}"/>
              </c:ext>
            </c:extLst>
          </c:dPt>
          <c:dPt>
            <c:idx val="2"/>
            <c:bubble3D val="0"/>
            <c:spPr>
              <a:solidFill>
                <a:srgbClr val="BD2611"/>
              </a:solidFill>
              <a:ln w="9525" cmpd="sng" algn="ctr">
                <a:solidFill>
                  <a:schemeClr val="tx1"/>
                </a:solidFill>
                <a:prstDash val="solid"/>
              </a:ln>
            </c:spPr>
            <c:extLst>
              <c:ext xmlns:c16="http://schemas.microsoft.com/office/drawing/2014/chart" uri="{C3380CC4-5D6E-409C-BE32-E72D297353CC}">
                <c16:uniqueId val="{00000002-C5EC-44A4-A610-F930D8E790ED}"/>
              </c:ext>
            </c:extLst>
          </c:dPt>
          <c:dPt>
            <c:idx val="3"/>
            <c:bubble3D val="0"/>
            <c:spPr>
              <a:solidFill>
                <a:srgbClr val="E63015"/>
              </a:solidFill>
              <a:ln w="9525" cmpd="sng" algn="ctr">
                <a:solidFill>
                  <a:schemeClr val="tx1"/>
                </a:solidFill>
                <a:prstDash val="solid"/>
              </a:ln>
            </c:spPr>
            <c:extLst>
              <c:ext xmlns:c16="http://schemas.microsoft.com/office/drawing/2014/chart" uri="{C3380CC4-5D6E-409C-BE32-E72D297353CC}">
                <c16:uniqueId val="{00000003-C5EC-44A4-A610-F930D8E790ED}"/>
              </c:ext>
            </c:extLst>
          </c:dPt>
          <c:dLbls>
            <c:dLbl>
              <c:idx val="1"/>
              <c:layout>
                <c:manualLayout>
                  <c:x val="0.1369221767115272"/>
                  <c:y val="2.8956565152271591E-2"/>
                </c:manualLayout>
              </c:layout>
              <c:numFmt formatCode="#,##0&quot;%&quot;;&quot;-&quot;#,##0&quot;%&quot;" sourceLinked="0"/>
              <c:spPr>
                <a:noFill/>
                <a:ln>
                  <a:noFill/>
                </a:ln>
              </c:spPr>
              <c:txPr>
                <a:bodyPr wrap="none"/>
                <a:lstStyle/>
                <a:p>
                  <a:pPr>
                    <a:defRPr sz="1400" kern="1200">
                      <a:solidFill>
                        <a:srgbClr val="FFFFFF"/>
                      </a:solidFill>
                      <a:latin typeface="+mn-lt"/>
                      <a:ea typeface="+mn-ea"/>
                      <a:cs typeface="+mn-cs"/>
                      <a:sym typeface="+mn-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C5EC-44A4-A610-F930D8E790ED}"/>
                </c:ext>
              </c:extLst>
            </c:dLbl>
            <c:dLbl>
              <c:idx val="2"/>
              <c:layout>
                <c:manualLayout>
                  <c:x val="-0.14569923932124049"/>
                  <c:y val="5.9910134797803291E-3"/>
                </c:manualLayout>
              </c:layout>
              <c:numFmt formatCode="#,##0&quot;%&quot;;&quot;-&quot;#,##0&quot;%&quot;" sourceLinked="0"/>
              <c:spPr>
                <a:noFill/>
                <a:ln>
                  <a:noFill/>
                </a:ln>
              </c:spPr>
              <c:txPr>
                <a:bodyPr wrap="none"/>
                <a:lstStyle/>
                <a:p>
                  <a:pPr>
                    <a:defRPr sz="1400" kern="1200">
                      <a:solidFill>
                        <a:srgbClr val="FFFFFF"/>
                      </a:solidFill>
                      <a:latin typeface="+mn-lt"/>
                      <a:ea typeface="+mn-ea"/>
                      <a:cs typeface="+mn-cs"/>
                      <a:sym typeface="+mn-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2-C5EC-44A4-A610-F930D8E790ED}"/>
                </c:ext>
              </c:extLst>
            </c:dLbl>
            <c:dLbl>
              <c:idx val="3"/>
              <c:layout>
                <c:manualLayout>
                  <c:x val="-4.6811000585137506E-2"/>
                  <c:y val="-0.13729405891163254"/>
                </c:manualLayout>
              </c:layout>
              <c:numFmt formatCode="#,##0&quot;%&quot;;&quot;-&quot;#,##0&quot;%&quot;" sourceLinked="0"/>
              <c:spPr>
                <a:noFill/>
                <a:ln>
                  <a:noFill/>
                </a:ln>
              </c:spPr>
              <c:txPr>
                <a:bodyPr wrap="none"/>
                <a:lstStyle/>
                <a:p>
                  <a:pPr>
                    <a:defRPr sz="1400" kern="1200">
                      <a:solidFill>
                        <a:srgbClr val="FFFFFF"/>
                      </a:solidFill>
                      <a:latin typeface="+mn-lt"/>
                      <a:ea typeface="+mn-ea"/>
                      <a:cs typeface="+mn-cs"/>
                      <a:sym typeface="+mn-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3-C5EC-44A4-A610-F930D8E790ED}"/>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extLst>
          </c:dLbls>
          <c:val>
            <c:numRef>
              <c:f>Sheet1!$A$1:$A$4</c:f>
              <c:numCache>
                <c:formatCode>General</c:formatCode>
                <c:ptCount val="4"/>
                <c:pt idx="0">
                  <c:v>-0.77037645729546511</c:v>
                </c:pt>
                <c:pt idx="1">
                  <c:v>-56.48234090442196</c:v>
                </c:pt>
                <c:pt idx="2">
                  <c:v>-33.634636125520004</c:v>
                </c:pt>
                <c:pt idx="3">
                  <c:v>-9.11264651276257</c:v>
                </c:pt>
              </c:numCache>
            </c:numRef>
          </c:val>
          <c:extLst>
            <c:ext xmlns:c16="http://schemas.microsoft.com/office/drawing/2014/chart" uri="{C3380CC4-5D6E-409C-BE32-E72D297353CC}">
              <c16:uniqueId val="{00000004-C5EC-44A4-A610-F930D8E790ED}"/>
            </c:ext>
          </c:extLst>
        </c:ser>
        <c:dLbls>
          <c:showLegendKey val="0"/>
          <c:showVal val="0"/>
          <c:showCatName val="0"/>
          <c:showSerName val="0"/>
          <c:showPercent val="0"/>
          <c:showBubbleSize val="0"/>
          <c:showLeaderLines val="0"/>
        </c:dLbls>
        <c:firstSliceAng val="0"/>
      </c:pieChart>
    </c:plotArea>
    <c:plotVisOnly val="0"/>
    <c:dispBlanksAs val="gap"/>
    <c:showDLblsOverMax val="1"/>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4.9736688121708603E-2"/>
          <c:y val="0.1208086785009862"/>
          <c:w val="0.89994148624926862"/>
          <c:h val="0.7583826429980276"/>
        </c:manualLayout>
      </c:layout>
      <c:pieChart>
        <c:varyColors val="0"/>
        <c:ser>
          <c:idx val="0"/>
          <c:order val="0"/>
          <c:dPt>
            <c:idx val="0"/>
            <c:bubble3D val="0"/>
            <c:spPr>
              <a:solidFill>
                <a:srgbClr val="BD2611"/>
              </a:solidFill>
              <a:ln>
                <a:noFill/>
              </a:ln>
            </c:spPr>
            <c:extLst>
              <c:ext xmlns:c16="http://schemas.microsoft.com/office/drawing/2014/chart" uri="{C3380CC4-5D6E-409C-BE32-E72D297353CC}">
                <c16:uniqueId val="{00000000-0621-483A-8FF6-2043108DC027}"/>
              </c:ext>
            </c:extLst>
          </c:dPt>
          <c:dPt>
            <c:idx val="1"/>
            <c:bubble3D val="0"/>
            <c:spPr>
              <a:solidFill>
                <a:srgbClr val="F3897A"/>
              </a:solidFill>
              <a:ln>
                <a:noFill/>
              </a:ln>
            </c:spPr>
            <c:extLst>
              <c:ext xmlns:c16="http://schemas.microsoft.com/office/drawing/2014/chart" uri="{C3380CC4-5D6E-409C-BE32-E72D297353CC}">
                <c16:uniqueId val="{00000001-0621-483A-8FF6-2043108DC027}"/>
              </c:ext>
            </c:extLst>
          </c:dPt>
          <c:dPt>
            <c:idx val="2"/>
            <c:bubble3D val="0"/>
            <c:spPr>
              <a:solidFill>
                <a:srgbClr val="D79768"/>
              </a:solidFill>
              <a:ln>
                <a:noFill/>
              </a:ln>
            </c:spPr>
            <c:extLst>
              <c:ext xmlns:c16="http://schemas.microsoft.com/office/drawing/2014/chart" uri="{C3380CC4-5D6E-409C-BE32-E72D297353CC}">
                <c16:uniqueId val="{00000002-0621-483A-8FF6-2043108DC027}"/>
              </c:ext>
            </c:extLst>
          </c:dPt>
          <c:dPt>
            <c:idx val="3"/>
            <c:bubble3D val="0"/>
            <c:spPr>
              <a:solidFill>
                <a:srgbClr val="8A1D0D"/>
              </a:solidFill>
              <a:ln>
                <a:noFill/>
              </a:ln>
            </c:spPr>
            <c:extLst>
              <c:ext xmlns:c16="http://schemas.microsoft.com/office/drawing/2014/chart" uri="{C3380CC4-5D6E-409C-BE32-E72D297353CC}">
                <c16:uniqueId val="{00000003-0621-483A-8FF6-2043108DC027}"/>
              </c:ext>
            </c:extLst>
          </c:dPt>
          <c:dPt>
            <c:idx val="4"/>
            <c:bubble3D val="0"/>
            <c:spPr>
              <a:solidFill>
                <a:srgbClr val="FBB5C8"/>
              </a:solidFill>
              <a:ln>
                <a:noFill/>
              </a:ln>
            </c:spPr>
            <c:extLst>
              <c:ext xmlns:c16="http://schemas.microsoft.com/office/drawing/2014/chart" uri="{C3380CC4-5D6E-409C-BE32-E72D297353CC}">
                <c16:uniqueId val="{00000004-0621-483A-8FF6-2043108DC027}"/>
              </c:ext>
            </c:extLst>
          </c:dPt>
          <c:dPt>
            <c:idx val="5"/>
            <c:bubble3D val="0"/>
            <c:spPr>
              <a:solidFill>
                <a:srgbClr val="C0C0C0"/>
              </a:solidFill>
              <a:ln>
                <a:noFill/>
              </a:ln>
            </c:spPr>
            <c:extLst>
              <c:ext xmlns:c16="http://schemas.microsoft.com/office/drawing/2014/chart" uri="{C3380CC4-5D6E-409C-BE32-E72D297353CC}">
                <c16:uniqueId val="{00000005-0621-483A-8FF6-2043108DC027}"/>
              </c:ext>
            </c:extLst>
          </c:dPt>
          <c:dPt>
            <c:idx val="6"/>
            <c:bubble3D val="0"/>
            <c:spPr>
              <a:solidFill>
                <a:srgbClr val="808080"/>
              </a:solidFill>
              <a:ln>
                <a:noFill/>
              </a:ln>
            </c:spPr>
            <c:extLst>
              <c:ext xmlns:c16="http://schemas.microsoft.com/office/drawing/2014/chart" uri="{C3380CC4-5D6E-409C-BE32-E72D297353CC}">
                <c16:uniqueId val="{00000006-0621-483A-8FF6-2043108DC027}"/>
              </c:ext>
            </c:extLst>
          </c:dPt>
          <c:dPt>
            <c:idx val="7"/>
            <c:bubble3D val="0"/>
            <c:spPr>
              <a:solidFill>
                <a:srgbClr val="D6D7D9"/>
              </a:solidFill>
              <a:ln>
                <a:noFill/>
              </a:ln>
            </c:spPr>
            <c:extLst>
              <c:ext xmlns:c16="http://schemas.microsoft.com/office/drawing/2014/chart" uri="{C3380CC4-5D6E-409C-BE32-E72D297353CC}">
                <c16:uniqueId val="{00000007-0621-483A-8FF6-2043108DC027}"/>
              </c:ext>
            </c:extLst>
          </c:dPt>
          <c:dPt>
            <c:idx val="8"/>
            <c:bubble3D val="0"/>
            <c:spPr>
              <a:solidFill>
                <a:schemeClr val="accent1"/>
              </a:solidFill>
              <a:ln>
                <a:noFill/>
              </a:ln>
            </c:spPr>
            <c:extLst>
              <c:ext xmlns:c16="http://schemas.microsoft.com/office/drawing/2014/chart" uri="{C3380CC4-5D6E-409C-BE32-E72D297353CC}">
                <c16:uniqueId val="{00000008-0621-483A-8FF6-2043108DC027}"/>
              </c:ext>
            </c:extLst>
          </c:dPt>
          <c:dLbls>
            <c:dLbl>
              <c:idx val="0"/>
              <c:layout>
                <c:manualLayout>
                  <c:x val="0.10415447630193095"/>
                  <c:y val="8.5305719921104542E-2"/>
                </c:manualLayout>
              </c:layout>
              <c:numFmt formatCode="#,##0&quot;%&quot;;&quot;-&quot;#,##0&quot;%&quot;" sourceLinked="0"/>
              <c:spPr>
                <a:noFill/>
                <a:ln>
                  <a:noFill/>
                </a:ln>
              </c:spPr>
              <c:txPr>
                <a:bodyPr wrap="none"/>
                <a:lstStyle/>
                <a:p>
                  <a:pPr>
                    <a:defRPr sz="1400" kern="1200">
                      <a:solidFill>
                        <a:schemeClr val="bg1"/>
                      </a:solidFill>
                      <a:latin typeface="+mn-lt"/>
                      <a:ea typeface="+mn-ea"/>
                      <a:cs typeface="+mn-cs"/>
                      <a:sym typeface="+mn-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0621-483A-8FF6-2043108DC027}"/>
                </c:ext>
              </c:extLst>
            </c:dLbl>
            <c:dLbl>
              <c:idx val="1"/>
              <c:layout>
                <c:manualLayout>
                  <c:x val="-0.15915740198946751"/>
                  <c:y val="-3.1065088757396449E-2"/>
                </c:manualLayout>
              </c:layout>
              <c:numFmt formatCode="#,##0&quot;%&quot;;&quot;-&quot;#,##0&quot;%&quot;" sourceLinked="0"/>
              <c:spPr>
                <a:noFill/>
                <a:ln>
                  <a:noFill/>
                </a:ln>
              </c:spPr>
              <c:txPr>
                <a:bodyPr wrap="none"/>
                <a:lstStyle/>
                <a:p>
                  <a:pPr>
                    <a:defRPr sz="1400" kern="1200">
                      <a:solidFill>
                        <a:schemeClr val="tx1"/>
                      </a:solidFill>
                      <a:latin typeface="+mn-lt"/>
                      <a:ea typeface="+mn-ea"/>
                      <a:cs typeface="+mn-cs"/>
                      <a:sym typeface="+mn-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0621-483A-8FF6-2043108DC027}"/>
                </c:ext>
              </c:extLst>
            </c:dLbl>
            <c:dLbl>
              <c:idx val="8"/>
              <c:layout>
                <c:manualLayout>
                  <c:x val="-3.6863662960795789E-2"/>
                  <c:y val="-0.14398422090729784"/>
                </c:manualLayout>
              </c:layout>
              <c:numFmt formatCode="#,##0&quot;%&quot;;&quot;-&quot;#,##0&quot;%&quot;" sourceLinked="0"/>
              <c:spPr>
                <a:noFill/>
                <a:ln>
                  <a:noFill/>
                </a:ln>
              </c:spPr>
              <c:txPr>
                <a:bodyPr wrap="none"/>
                <a:lstStyle/>
                <a:p>
                  <a:pPr>
                    <a:defRPr sz="1400" kern="1200">
                      <a:solidFill>
                        <a:srgbClr val="FFFFFF"/>
                      </a:solidFill>
                      <a:latin typeface="+mn-lt"/>
                      <a:ea typeface="+mn-ea"/>
                      <a:cs typeface="+mn-cs"/>
                      <a:sym typeface="+mn-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8-0621-483A-8FF6-2043108DC027}"/>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extLst>
          </c:dLbls>
          <c:val>
            <c:numRef>
              <c:f>Sheet1!$A$1:$A$9</c:f>
              <c:numCache>
                <c:formatCode>General</c:formatCode>
                <c:ptCount val="9"/>
                <c:pt idx="0">
                  <c:v>-74.82567189126037</c:v>
                </c:pt>
                <c:pt idx="1">
                  <c:v>-7.2682231328342271</c:v>
                </c:pt>
                <c:pt idx="2">
                  <c:v>-1.4765180272716005</c:v>
                </c:pt>
                <c:pt idx="3">
                  <c:v>-2.5788425568622766</c:v>
                </c:pt>
                <c:pt idx="4">
                  <c:v>-1.9655786757220313</c:v>
                </c:pt>
                <c:pt idx="5">
                  <c:v>-1.6054726587958577</c:v>
                </c:pt>
                <c:pt idx="6">
                  <c:v>-2.5692325847835917</c:v>
                </c:pt>
                <c:pt idx="7">
                  <c:v>-0.88420078911327116</c:v>
                </c:pt>
                <c:pt idx="8">
                  <c:v>-6.8262596833567795</c:v>
                </c:pt>
              </c:numCache>
            </c:numRef>
          </c:val>
          <c:extLst>
            <c:ext xmlns:c16="http://schemas.microsoft.com/office/drawing/2014/chart" uri="{C3380CC4-5D6E-409C-BE32-E72D297353CC}">
              <c16:uniqueId val="{00000009-0621-483A-8FF6-2043108DC027}"/>
            </c:ext>
          </c:extLst>
        </c:ser>
        <c:dLbls>
          <c:showLegendKey val="0"/>
          <c:showVal val="0"/>
          <c:showCatName val="0"/>
          <c:showSerName val="0"/>
          <c:showPercent val="0"/>
          <c:showBubbleSize val="0"/>
          <c:showLeaderLines val="1"/>
        </c:dLbls>
        <c:firstSliceAng val="0"/>
      </c:pieChart>
    </c:plotArea>
    <c:plotVisOnly val="0"/>
    <c:dispBlanksAs val="gap"/>
    <c:showDLblsOverMax val="1"/>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1.0170154508116565E-2"/>
          <c:y val="0.13613181639858768"/>
          <c:w val="0.97965969098376682"/>
          <c:h val="0.76775205963122795"/>
        </c:manualLayout>
      </c:layout>
      <c:barChart>
        <c:barDir val="col"/>
        <c:grouping val="stacked"/>
        <c:varyColors val="0"/>
        <c:ser>
          <c:idx val="0"/>
          <c:order val="0"/>
          <c:spPr>
            <a:noFill/>
            <a:ln>
              <a:noFill/>
            </a:ln>
          </c:spPr>
          <c:invertIfNegative val="0"/>
          <c:dPt>
            <c:idx val="0"/>
            <c:invertIfNegative val="0"/>
            <c:bubble3D val="0"/>
            <c:spPr>
              <a:solidFill>
                <a:srgbClr val="4C6C9C"/>
              </a:solidFill>
              <a:ln>
                <a:noFill/>
              </a:ln>
            </c:spPr>
            <c:extLst>
              <c:ext xmlns:c16="http://schemas.microsoft.com/office/drawing/2014/chart" uri="{C3380CC4-5D6E-409C-BE32-E72D297353CC}">
                <c16:uniqueId val="{00000000-60A9-4387-B7FB-D13AF43CBBEC}"/>
              </c:ext>
            </c:extLst>
          </c:dPt>
          <c:dPt>
            <c:idx val="2"/>
            <c:invertIfNegative val="0"/>
            <c:bubble3D val="0"/>
            <c:spPr>
              <a:solidFill>
                <a:srgbClr val="4C6C9C"/>
              </a:solidFill>
              <a:ln>
                <a:noFill/>
              </a:ln>
            </c:spPr>
            <c:extLst>
              <c:ext xmlns:c16="http://schemas.microsoft.com/office/drawing/2014/chart" uri="{C3380CC4-5D6E-409C-BE32-E72D297353CC}">
                <c16:uniqueId val="{00000001-60A9-4387-B7FB-D13AF43CBBEC}"/>
              </c:ext>
            </c:extLst>
          </c:dPt>
          <c:dPt>
            <c:idx val="5"/>
            <c:invertIfNegative val="0"/>
            <c:bubble3D val="0"/>
            <c:spPr>
              <a:solidFill>
                <a:srgbClr val="4C6C9C"/>
              </a:solidFill>
              <a:ln>
                <a:noFill/>
              </a:ln>
            </c:spPr>
            <c:extLst>
              <c:ext xmlns:c16="http://schemas.microsoft.com/office/drawing/2014/chart" uri="{C3380CC4-5D6E-409C-BE32-E72D297353CC}">
                <c16:uniqueId val="{00000002-60A9-4387-B7FB-D13AF43CBBEC}"/>
              </c:ext>
            </c:extLst>
          </c:dPt>
          <c:dLbls>
            <c:dLbl>
              <c:idx val="0"/>
              <c:layout>
                <c:manualLayout>
                  <c:x val="0"/>
                  <c:y val="-0.42448018830914086"/>
                </c:manualLayout>
              </c:layout>
              <c:numFmt formatCode="&quot;$ &quot;#,##0;&quot;-&quot;&quot;$ &quot;#,##0" sourceLinked="0"/>
              <c:spPr>
                <a:noFill/>
                <a:ln>
                  <a:noFill/>
                </a:ln>
              </c:spPr>
              <c:txPr>
                <a:bodyPr wrap="none"/>
                <a:lstStyle/>
                <a:p>
                  <a:pPr>
                    <a:defRPr sz="1800" b="1"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60A9-4387-B7FB-D13AF43CBBEC}"/>
                </c:ext>
              </c:extLst>
            </c:dLbl>
            <c:dLbl>
              <c:idx val="2"/>
              <c:layout>
                <c:manualLayout>
                  <c:x val="0"/>
                  <c:y val="-8.3169870537465676E-2"/>
                </c:manualLayout>
              </c:layout>
              <c:numFmt formatCode="&quot;$ &quot;#,##0;&quot;$ &quot;#,##0" sourceLinked="0"/>
              <c:spPr>
                <a:noFill/>
                <a:ln>
                  <a:noFill/>
                </a:ln>
              </c:spPr>
              <c:txPr>
                <a:bodyPr wrap="none"/>
                <a:lstStyle/>
                <a:p>
                  <a:pPr>
                    <a:defRPr sz="1800" b="1"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60A9-4387-B7FB-D13AF43CBBEC}"/>
                </c:ext>
              </c:extLst>
            </c:dLbl>
            <c:dLbl>
              <c:idx val="5"/>
              <c:layout>
                <c:manualLayout>
                  <c:x val="0"/>
                  <c:y val="-4.9431149470380541E-2"/>
                </c:manualLayout>
              </c:layout>
              <c:numFmt formatCode="&quot;$ &quot;#,##0;&quot;$ &quot;#,##0" sourceLinked="0"/>
              <c:spPr>
                <a:noFill/>
                <a:ln>
                  <a:noFill/>
                </a:ln>
              </c:spPr>
              <c:txPr>
                <a:bodyPr wrap="none"/>
                <a:lstStyle/>
                <a:p>
                  <a:pPr>
                    <a:defRPr sz="1800" b="1"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2-60A9-4387-B7FB-D13AF43CBBEC}"/>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Sheet1!$A$1:$F$1</c:f>
              <c:numCache>
                <c:formatCode>General</c:formatCode>
                <c:ptCount val="6"/>
                <c:pt idx="0">
                  <c:v>85547</c:v>
                </c:pt>
                <c:pt idx="1">
                  <c:v>9482</c:v>
                </c:pt>
                <c:pt idx="2">
                  <c:v>9482</c:v>
                </c:pt>
                <c:pt idx="3">
                  <c:v>1574</c:v>
                </c:pt>
                <c:pt idx="4">
                  <c:v>1574</c:v>
                </c:pt>
                <c:pt idx="5">
                  <c:v>2350</c:v>
                </c:pt>
              </c:numCache>
            </c:numRef>
          </c:val>
          <c:extLst>
            <c:ext xmlns:c16="http://schemas.microsoft.com/office/drawing/2014/chart" uri="{C3380CC4-5D6E-409C-BE32-E72D297353CC}">
              <c16:uniqueId val="{00000003-60A9-4387-B7FB-D13AF43CBBEC}"/>
            </c:ext>
          </c:extLst>
        </c:ser>
        <c:ser>
          <c:idx val="1"/>
          <c:order val="1"/>
          <c:spPr>
            <a:solidFill>
              <a:srgbClr val="E63015"/>
            </a:solidFill>
            <a:ln>
              <a:noFill/>
            </a:ln>
          </c:spPr>
          <c:invertIfNegative val="0"/>
          <c:dPt>
            <c:idx val="4"/>
            <c:invertIfNegative val="0"/>
            <c:bubble3D val="0"/>
            <c:spPr>
              <a:solidFill>
                <a:srgbClr val="4C6C9C"/>
              </a:solidFill>
              <a:ln>
                <a:noFill/>
              </a:ln>
            </c:spPr>
            <c:extLst>
              <c:ext xmlns:c16="http://schemas.microsoft.com/office/drawing/2014/chart" uri="{C3380CC4-5D6E-409C-BE32-E72D297353CC}">
                <c16:uniqueId val="{00000004-60A9-4387-B7FB-D13AF43CBBEC}"/>
              </c:ext>
            </c:extLst>
          </c:dPt>
          <c:val>
            <c:numRef>
              <c:f>Sheet1!$A$2:$F$2</c:f>
              <c:numCache>
                <c:formatCode>General</c:formatCode>
                <c:ptCount val="6"/>
                <c:pt idx="1">
                  <c:v>76065</c:v>
                </c:pt>
                <c:pt idx="3">
                  <c:v>7908</c:v>
                </c:pt>
                <c:pt idx="4">
                  <c:v>776</c:v>
                </c:pt>
              </c:numCache>
            </c:numRef>
          </c:val>
          <c:extLst>
            <c:ext xmlns:c16="http://schemas.microsoft.com/office/drawing/2014/chart" uri="{C3380CC4-5D6E-409C-BE32-E72D297353CC}">
              <c16:uniqueId val="{00000005-60A9-4387-B7FB-D13AF43CBBEC}"/>
            </c:ext>
          </c:extLst>
        </c:ser>
        <c:dLbls>
          <c:showLegendKey val="0"/>
          <c:showVal val="0"/>
          <c:showCatName val="0"/>
          <c:showSerName val="0"/>
          <c:showPercent val="0"/>
          <c:showBubbleSize val="0"/>
        </c:dLbls>
        <c:gapWidth val="40"/>
        <c:overlap val="100"/>
        <c:axId val="1814548879"/>
        <c:axId val="1"/>
      </c:barChart>
      <c:catAx>
        <c:axId val="1814548879"/>
        <c:scaling>
          <c:orientation val="minMax"/>
        </c:scaling>
        <c:delete val="0"/>
        <c:axPos val="b"/>
        <c:majorGridlines>
          <c:spPr>
            <a:ln>
              <a:noFill/>
            </a:ln>
          </c:spPr>
        </c:majorGridlines>
        <c:majorTickMark val="none"/>
        <c:minorTickMark val="none"/>
        <c:tickLblPos val="none"/>
        <c:spPr>
          <a:ln w="9525" cmpd="sng" algn="ctr">
            <a:solidFill>
              <a:schemeClr val="tx1"/>
            </a:solidFill>
            <a:prstDash val="solid"/>
          </a:ln>
        </c:spPr>
        <c:crossAx val="1"/>
        <c:crosses val="min"/>
        <c:auto val="0"/>
        <c:lblAlgn val="ctr"/>
        <c:lblOffset val="100"/>
        <c:noMultiLvlLbl val="0"/>
      </c:catAx>
      <c:valAx>
        <c:axId val="1"/>
        <c:scaling>
          <c:orientation val="minMax"/>
          <c:max val="85547"/>
          <c:min val="0"/>
        </c:scaling>
        <c:delete val="0"/>
        <c:axPos val="l"/>
        <c:majorGridlines>
          <c:spPr>
            <a:ln>
              <a:noFill/>
            </a:ln>
          </c:spPr>
        </c:majorGridlines>
        <c:numFmt formatCode="General" sourceLinked="1"/>
        <c:majorTickMark val="none"/>
        <c:minorTickMark val="none"/>
        <c:tickLblPos val="none"/>
        <c:spPr>
          <a:ln>
            <a:noFill/>
          </a:ln>
        </c:spPr>
        <c:crossAx val="1814548879"/>
        <c:crosses val="min"/>
        <c:crossBetween val="between"/>
      </c:valAx>
    </c:plotArea>
    <c:plotVisOnly val="0"/>
    <c:dispBlanksAs val="gap"/>
    <c:showDLblsOverMax val="1"/>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85024154589372E-3"/>
          <c:y val="0.31976251060220529"/>
          <c:w val="0.9842995169082126"/>
          <c:h val="0.45122985581000846"/>
        </c:manualLayout>
      </c:layout>
      <c:barChart>
        <c:barDir val="col"/>
        <c:grouping val="stacked"/>
        <c:varyColors val="0"/>
        <c:ser>
          <c:idx val="0"/>
          <c:order val="0"/>
          <c:spPr>
            <a:noFill/>
            <a:ln>
              <a:noFill/>
            </a:ln>
          </c:spPr>
          <c:invertIfNegative val="0"/>
          <c:dPt>
            <c:idx val="0"/>
            <c:invertIfNegative val="0"/>
            <c:bubble3D val="0"/>
            <c:spPr>
              <a:solidFill>
                <a:srgbClr val="4C6C9C"/>
              </a:solidFill>
              <a:ln>
                <a:noFill/>
              </a:ln>
            </c:spPr>
            <c:extLst>
              <c:ext xmlns:c16="http://schemas.microsoft.com/office/drawing/2014/chart" uri="{C3380CC4-5D6E-409C-BE32-E72D297353CC}">
                <c16:uniqueId val="{00000000-0BB0-4620-8CCF-0EA9E83A1351}"/>
              </c:ext>
            </c:extLst>
          </c:dPt>
          <c:dPt>
            <c:idx val="4"/>
            <c:invertIfNegative val="0"/>
            <c:bubble3D val="0"/>
            <c:spPr>
              <a:solidFill>
                <a:srgbClr val="4C6C9C"/>
              </a:solidFill>
              <a:ln>
                <a:noFill/>
              </a:ln>
            </c:spPr>
            <c:extLst>
              <c:ext xmlns:c16="http://schemas.microsoft.com/office/drawing/2014/chart" uri="{C3380CC4-5D6E-409C-BE32-E72D297353CC}">
                <c16:uniqueId val="{00000001-0BB0-4620-8CCF-0EA9E83A1351}"/>
              </c:ext>
            </c:extLst>
          </c:dPt>
          <c:dLbls>
            <c:dLbl>
              <c:idx val="0"/>
              <c:layout>
                <c:manualLayout>
                  <c:x val="0"/>
                  <c:y val="-0.2510602205258694"/>
                </c:manualLayout>
              </c:layout>
              <c:numFmt formatCode="&quot;$ &quot;#,##0;&quot;$ &quot;#,##0" sourceLinked="0"/>
              <c:spPr>
                <a:noFill/>
                <a:ln>
                  <a:noFill/>
                </a:ln>
              </c:spPr>
              <c:txPr>
                <a:bodyPr wrap="none"/>
                <a:lstStyle/>
                <a:p>
                  <a:pPr>
                    <a:defRPr sz="2000" b="1"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0BB0-4620-8CCF-0EA9E83A1351}"/>
                </c:ext>
              </c:extLst>
            </c:dLbl>
            <c:dLbl>
              <c:idx val="4"/>
              <c:layout>
                <c:manualLayout>
                  <c:x val="0"/>
                  <c:y val="-0.28329092451229854"/>
                </c:manualLayout>
              </c:layout>
              <c:numFmt formatCode="&quot;$ &quot;#,##0;&quot;$ &quot;#,##0" sourceLinked="0"/>
              <c:spPr>
                <a:noFill/>
                <a:ln>
                  <a:noFill/>
                </a:ln>
              </c:spPr>
              <c:txPr>
                <a:bodyPr wrap="none"/>
                <a:lstStyle/>
                <a:p>
                  <a:pPr>
                    <a:defRPr sz="2000" b="1"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0BB0-4620-8CCF-0EA9E83A1351}"/>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Sheet1!$A$1:$E$1</c:f>
              <c:numCache>
                <c:formatCode>General</c:formatCode>
                <c:ptCount val="5"/>
                <c:pt idx="0">
                  <c:v>2350.15</c:v>
                </c:pt>
                <c:pt idx="1">
                  <c:v>2350.15</c:v>
                </c:pt>
                <c:pt idx="2">
                  <c:v>2984.65</c:v>
                </c:pt>
                <c:pt idx="3">
                  <c:v>2830.65</c:v>
                </c:pt>
                <c:pt idx="4">
                  <c:v>2830.65</c:v>
                </c:pt>
              </c:numCache>
            </c:numRef>
          </c:val>
          <c:extLst>
            <c:ext xmlns:c16="http://schemas.microsoft.com/office/drawing/2014/chart" uri="{C3380CC4-5D6E-409C-BE32-E72D297353CC}">
              <c16:uniqueId val="{00000002-0BB0-4620-8CCF-0EA9E83A1351}"/>
            </c:ext>
          </c:extLst>
        </c:ser>
        <c:ser>
          <c:idx val="1"/>
          <c:order val="1"/>
          <c:spPr>
            <a:solidFill>
              <a:srgbClr val="E63015"/>
            </a:solidFill>
            <a:ln>
              <a:noFill/>
            </a:ln>
          </c:spPr>
          <c:invertIfNegative val="0"/>
          <c:dPt>
            <c:idx val="1"/>
            <c:invertIfNegative val="0"/>
            <c:bubble3D val="0"/>
            <c:spPr>
              <a:solidFill>
                <a:srgbClr val="FFFFFF"/>
              </a:solidFill>
              <a:ln>
                <a:noFill/>
              </a:ln>
            </c:spPr>
            <c:extLst>
              <c:ext xmlns:c16="http://schemas.microsoft.com/office/drawing/2014/chart" uri="{C3380CC4-5D6E-409C-BE32-E72D297353CC}">
                <c16:uniqueId val="{00000003-0BB0-4620-8CCF-0EA9E83A1351}"/>
              </c:ext>
            </c:extLst>
          </c:dPt>
          <c:dPt>
            <c:idx val="2"/>
            <c:invertIfNegative val="0"/>
            <c:bubble3D val="0"/>
            <c:spPr>
              <a:solidFill>
                <a:srgbClr val="0CA33D"/>
              </a:solidFill>
              <a:ln>
                <a:noFill/>
              </a:ln>
            </c:spPr>
            <c:extLst>
              <c:ext xmlns:c16="http://schemas.microsoft.com/office/drawing/2014/chart" uri="{C3380CC4-5D6E-409C-BE32-E72D297353CC}">
                <c16:uniqueId val="{00000004-0BB0-4620-8CCF-0EA9E83A1351}"/>
              </c:ext>
            </c:extLst>
          </c:dPt>
          <c:dLbls>
            <c:dLbl>
              <c:idx val="2"/>
              <c:layout>
                <c:manualLayout>
                  <c:x val="0"/>
                  <c:y val="-0.11365564037319763"/>
                </c:manualLayout>
              </c:layout>
              <c:numFmt formatCode="&quot;$ &quot;#,##0;&quot;$ &quot;#,##0" sourceLinked="0"/>
              <c:spPr>
                <a:noFill/>
                <a:ln>
                  <a:noFill/>
                </a:ln>
              </c:spPr>
              <c:txPr>
                <a:bodyPr wrap="none"/>
                <a:lstStyle/>
                <a:p>
                  <a:pPr>
                    <a:defRPr sz="2000" b="1"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0BB0-4620-8CCF-0EA9E83A1351}"/>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Sheet1!$A$2:$E$2</c:f>
              <c:numCache>
                <c:formatCode>General</c:formatCode>
                <c:ptCount val="5"/>
                <c:pt idx="1">
                  <c:v>0</c:v>
                </c:pt>
                <c:pt idx="2">
                  <c:v>328</c:v>
                </c:pt>
                <c:pt idx="3">
                  <c:v>482</c:v>
                </c:pt>
              </c:numCache>
            </c:numRef>
          </c:val>
          <c:extLst>
            <c:ext xmlns:c16="http://schemas.microsoft.com/office/drawing/2014/chart" uri="{C3380CC4-5D6E-409C-BE32-E72D297353CC}">
              <c16:uniqueId val="{00000005-0BB0-4620-8CCF-0EA9E83A1351}"/>
            </c:ext>
          </c:extLst>
        </c:ser>
        <c:ser>
          <c:idx val="2"/>
          <c:order val="2"/>
          <c:spPr>
            <a:solidFill>
              <a:srgbClr val="FFFFFF"/>
            </a:solidFill>
            <a:ln>
              <a:noFill/>
            </a:ln>
          </c:spPr>
          <c:invertIfNegative val="0"/>
          <c:val>
            <c:numRef>
              <c:f>Sheet1!$A$3:$E$3</c:f>
              <c:numCache>
                <c:formatCode>General</c:formatCode>
                <c:ptCount val="5"/>
                <c:pt idx="1">
                  <c:v>0</c:v>
                </c:pt>
              </c:numCache>
            </c:numRef>
          </c:val>
          <c:extLst>
            <c:ext xmlns:c16="http://schemas.microsoft.com/office/drawing/2014/chart" uri="{C3380CC4-5D6E-409C-BE32-E72D297353CC}">
              <c16:uniqueId val="{00000006-0BB0-4620-8CCF-0EA9E83A1351}"/>
            </c:ext>
          </c:extLst>
        </c:ser>
        <c:ser>
          <c:idx val="3"/>
          <c:order val="3"/>
          <c:spPr>
            <a:solidFill>
              <a:srgbClr val="FFFFFF"/>
            </a:solidFill>
            <a:ln>
              <a:noFill/>
            </a:ln>
          </c:spPr>
          <c:invertIfNegative val="0"/>
          <c:val>
            <c:numRef>
              <c:f>Sheet1!$A$4:$E$4</c:f>
              <c:numCache>
                <c:formatCode>General</c:formatCode>
                <c:ptCount val="5"/>
                <c:pt idx="1">
                  <c:v>0</c:v>
                </c:pt>
              </c:numCache>
            </c:numRef>
          </c:val>
          <c:extLst>
            <c:ext xmlns:c16="http://schemas.microsoft.com/office/drawing/2014/chart" uri="{C3380CC4-5D6E-409C-BE32-E72D297353CC}">
              <c16:uniqueId val="{00000007-0BB0-4620-8CCF-0EA9E83A1351}"/>
            </c:ext>
          </c:extLst>
        </c:ser>
        <c:ser>
          <c:idx val="4"/>
          <c:order val="4"/>
          <c:spPr>
            <a:solidFill>
              <a:srgbClr val="0CA33D"/>
            </a:solidFill>
            <a:ln>
              <a:noFill/>
            </a:ln>
          </c:spPr>
          <c:invertIfNegative val="0"/>
          <c:val>
            <c:numRef>
              <c:f>Sheet1!$A$5:$E$5</c:f>
              <c:numCache>
                <c:formatCode>General</c:formatCode>
                <c:ptCount val="5"/>
                <c:pt idx="1">
                  <c:v>634.5</c:v>
                </c:pt>
              </c:numCache>
            </c:numRef>
          </c:val>
          <c:extLst>
            <c:ext xmlns:c16="http://schemas.microsoft.com/office/drawing/2014/chart" uri="{C3380CC4-5D6E-409C-BE32-E72D297353CC}">
              <c16:uniqueId val="{00000008-0BB0-4620-8CCF-0EA9E83A1351}"/>
            </c:ext>
          </c:extLst>
        </c:ser>
        <c:dLbls>
          <c:showLegendKey val="0"/>
          <c:showVal val="0"/>
          <c:showCatName val="0"/>
          <c:showSerName val="0"/>
          <c:showPercent val="0"/>
          <c:showBubbleSize val="0"/>
        </c:dLbls>
        <c:gapWidth val="80"/>
        <c:overlap val="100"/>
        <c:axId val="470877792"/>
        <c:axId val="1"/>
      </c:barChart>
      <c:catAx>
        <c:axId val="470877792"/>
        <c:scaling>
          <c:orientation val="minMax"/>
        </c:scaling>
        <c:delete val="0"/>
        <c:axPos val="b"/>
        <c:majorGridlines>
          <c:spPr>
            <a:ln>
              <a:noFill/>
            </a:ln>
          </c:spPr>
        </c:majorGridlines>
        <c:majorTickMark val="none"/>
        <c:minorTickMark val="none"/>
        <c:tickLblPos val="none"/>
        <c:spPr>
          <a:ln w="9525" cmpd="sng" algn="ctr">
            <a:solidFill>
              <a:schemeClr val="tx1"/>
            </a:solidFill>
            <a:prstDash val="solid"/>
          </a:ln>
        </c:spPr>
        <c:crossAx val="1"/>
        <c:crosses val="min"/>
        <c:auto val="0"/>
        <c:lblAlgn val="ctr"/>
        <c:lblOffset val="100"/>
        <c:noMultiLvlLbl val="0"/>
      </c:catAx>
      <c:valAx>
        <c:axId val="1"/>
        <c:scaling>
          <c:orientation val="minMax"/>
          <c:max val="3312.65"/>
          <c:min val="0"/>
        </c:scaling>
        <c:delete val="0"/>
        <c:axPos val="l"/>
        <c:majorGridlines>
          <c:spPr>
            <a:ln>
              <a:noFill/>
            </a:ln>
          </c:spPr>
        </c:majorGridlines>
        <c:numFmt formatCode="General" sourceLinked="1"/>
        <c:majorTickMark val="none"/>
        <c:minorTickMark val="none"/>
        <c:tickLblPos val="none"/>
        <c:spPr>
          <a:ln>
            <a:noFill/>
          </a:ln>
        </c:spPr>
        <c:crossAx val="470877792"/>
        <c:crosses val="min"/>
        <c:crossBetween val="between"/>
      </c:valAx>
    </c:plotArea>
    <c:plotVisOnly val="0"/>
    <c:dispBlanksAs val="gap"/>
    <c:showDLblsOverMax val="1"/>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9.1228070175438589E-3"/>
          <c:y val="0.14969208905731882"/>
          <c:w val="0.98175438596491227"/>
          <c:h val="0.73424917100900045"/>
        </c:manualLayout>
      </c:layout>
      <c:barChart>
        <c:barDir val="col"/>
        <c:grouping val="stacked"/>
        <c:varyColors val="0"/>
        <c:ser>
          <c:idx val="0"/>
          <c:order val="0"/>
          <c:spPr>
            <a:noFill/>
            <a:ln>
              <a:noFill/>
            </a:ln>
          </c:spPr>
          <c:invertIfNegative val="0"/>
          <c:dPt>
            <c:idx val="0"/>
            <c:invertIfNegative val="0"/>
            <c:bubble3D val="0"/>
            <c:spPr>
              <a:solidFill>
                <a:srgbClr val="4C6C9C"/>
              </a:solidFill>
              <a:ln>
                <a:noFill/>
              </a:ln>
            </c:spPr>
            <c:extLst>
              <c:ext xmlns:c16="http://schemas.microsoft.com/office/drawing/2014/chart" uri="{C3380CC4-5D6E-409C-BE32-E72D297353CC}">
                <c16:uniqueId val="{00000000-683D-49FE-BB88-D78BFE8E3D1F}"/>
              </c:ext>
            </c:extLst>
          </c:dPt>
          <c:dPt>
            <c:idx val="4"/>
            <c:invertIfNegative val="0"/>
            <c:bubble3D val="0"/>
            <c:spPr>
              <a:solidFill>
                <a:srgbClr val="4C6C9C"/>
              </a:solidFill>
              <a:ln>
                <a:noFill/>
              </a:ln>
            </c:spPr>
            <c:extLst>
              <c:ext xmlns:c16="http://schemas.microsoft.com/office/drawing/2014/chart" uri="{C3380CC4-5D6E-409C-BE32-E72D297353CC}">
                <c16:uniqueId val="{00000001-683D-49FE-BB88-D78BFE8E3D1F}"/>
              </c:ext>
            </c:extLst>
          </c:dPt>
          <c:dLbls>
            <c:dLbl>
              <c:idx val="0"/>
              <c:layout>
                <c:manualLayout>
                  <c:x val="0"/>
                  <c:y val="-0.38370440549502605"/>
                </c:manualLayout>
              </c:layout>
              <c:numFmt formatCode="&quot;$ &quot;#,##0;&quot;$ &quot;#,##0" sourceLinked="0"/>
              <c:spPr>
                <a:noFill/>
                <a:ln>
                  <a:noFill/>
                </a:ln>
              </c:spPr>
              <c:txPr>
                <a:bodyPr wrap="none"/>
                <a:lstStyle/>
                <a:p>
                  <a:pPr>
                    <a:defRPr sz="1800" b="1"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683D-49FE-BB88-D78BFE8E3D1F}"/>
                </c:ext>
              </c:extLst>
            </c:dLbl>
            <c:dLbl>
              <c:idx val="4"/>
              <c:layout>
                <c:manualLayout>
                  <c:x val="0"/>
                  <c:y val="-0.2889625769777357"/>
                </c:manualLayout>
              </c:layout>
              <c:numFmt formatCode="&quot;$ &quot;#,##0;&quot;-&quot;&quot;$ &quot;#,##0" sourceLinked="0"/>
              <c:spPr>
                <a:noFill/>
                <a:ln>
                  <a:noFill/>
                </a:ln>
              </c:spPr>
              <c:txPr>
                <a:bodyPr wrap="none"/>
                <a:lstStyle/>
                <a:p>
                  <a:pPr>
                    <a:defRPr sz="1800" b="1"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683D-49FE-BB88-D78BFE8E3D1F}"/>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Sheet1!$A$1:$E$1</c:f>
              <c:numCache>
                <c:formatCode>General</c:formatCode>
                <c:ptCount val="5"/>
                <c:pt idx="0">
                  <c:v>3273.12</c:v>
                </c:pt>
                <c:pt idx="1">
                  <c:v>3273.12</c:v>
                </c:pt>
                <c:pt idx="2">
                  <c:v>3471.13</c:v>
                </c:pt>
                <c:pt idx="3">
                  <c:v>2350.44</c:v>
                </c:pt>
                <c:pt idx="4">
                  <c:v>2350.44</c:v>
                </c:pt>
              </c:numCache>
            </c:numRef>
          </c:val>
          <c:extLst>
            <c:ext xmlns:c16="http://schemas.microsoft.com/office/drawing/2014/chart" uri="{C3380CC4-5D6E-409C-BE32-E72D297353CC}">
              <c16:uniqueId val="{00000002-683D-49FE-BB88-D78BFE8E3D1F}"/>
            </c:ext>
          </c:extLst>
        </c:ser>
        <c:ser>
          <c:idx val="1"/>
          <c:order val="1"/>
          <c:spPr>
            <a:solidFill>
              <a:srgbClr val="6F8DB9"/>
            </a:solidFill>
            <a:ln>
              <a:noFill/>
            </a:ln>
          </c:spPr>
          <c:invertIfNegative val="0"/>
          <c:dPt>
            <c:idx val="3"/>
            <c:invertIfNegative val="0"/>
            <c:bubble3D val="0"/>
            <c:spPr>
              <a:solidFill>
                <a:srgbClr val="EB3E25"/>
              </a:solidFill>
              <a:ln>
                <a:noFill/>
              </a:ln>
            </c:spPr>
            <c:extLst>
              <c:ext xmlns:c16="http://schemas.microsoft.com/office/drawing/2014/chart" uri="{C3380CC4-5D6E-409C-BE32-E72D297353CC}">
                <c16:uniqueId val="{00000003-683D-49FE-BB88-D78BFE8E3D1F}"/>
              </c:ext>
            </c:extLst>
          </c:dPt>
          <c:dLbls>
            <c:dLbl>
              <c:idx val="1"/>
              <c:layout>
                <c:manualLayout>
                  <c:x val="0"/>
                  <c:y val="-6.7266698247276172E-2"/>
                </c:manualLayout>
              </c:layout>
              <c:numFmt formatCode="&quot;$ &quot;#,##0;&quot;$ &quot;#,##0" sourceLinked="0"/>
              <c:spPr>
                <a:noFill/>
                <a:ln>
                  <a:noFill/>
                </a:ln>
              </c:spPr>
              <c:txPr>
                <a:bodyPr wrap="none"/>
                <a:lstStyle/>
                <a:p>
                  <a:pPr>
                    <a:defRPr sz="1800" b="1"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683D-49FE-BB88-D78BFE8E3D1F}"/>
                </c:ext>
              </c:extLst>
            </c:dLbl>
            <c:dLbl>
              <c:idx val="2"/>
              <c:layout>
                <c:manualLayout>
                  <c:x val="0"/>
                  <c:y val="-5.2581714827096164E-2"/>
                </c:manualLayout>
              </c:layout>
              <c:numFmt formatCode="&quot;$ &quot;#,##0;&quot;$ &quot;#,##0" sourceLinked="0"/>
              <c:spPr>
                <a:noFill/>
                <a:ln>
                  <a:noFill/>
                </a:ln>
              </c:spPr>
              <c:txPr>
                <a:bodyPr wrap="none"/>
                <a:lstStyle/>
                <a:p>
                  <a:pPr>
                    <a:defRPr sz="1648" b="1" kern="1200">
                      <a:solidFill>
                        <a:srgbClr val="000000"/>
                      </a:solidFill>
                      <a:latin typeface="+mj-lt"/>
                      <a:ea typeface="+mn-ea"/>
                      <a:cs typeface="+mn-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5-683D-49FE-BB88-D78BFE8E3D1F}"/>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Sheet1!$A$2:$E$2</c:f>
              <c:numCache>
                <c:formatCode>General</c:formatCode>
                <c:ptCount val="5"/>
                <c:pt idx="1">
                  <c:v>198.01000000000022</c:v>
                </c:pt>
                <c:pt idx="2">
                  <c:v>94.309999999999945</c:v>
                </c:pt>
                <c:pt idx="3">
                  <c:v>1215</c:v>
                </c:pt>
              </c:numCache>
            </c:numRef>
          </c:val>
          <c:extLst>
            <c:ext xmlns:c16="http://schemas.microsoft.com/office/drawing/2014/chart" uri="{C3380CC4-5D6E-409C-BE32-E72D297353CC}">
              <c16:uniqueId val="{00000006-683D-49FE-BB88-D78BFE8E3D1F}"/>
            </c:ext>
          </c:extLst>
        </c:ser>
        <c:dLbls>
          <c:showLegendKey val="0"/>
          <c:showVal val="0"/>
          <c:showCatName val="0"/>
          <c:showSerName val="0"/>
          <c:showPercent val="0"/>
          <c:showBubbleSize val="0"/>
        </c:dLbls>
        <c:gapWidth val="80"/>
        <c:overlap val="100"/>
        <c:axId val="122156479"/>
        <c:axId val="1"/>
      </c:barChart>
      <c:catAx>
        <c:axId val="122156479"/>
        <c:scaling>
          <c:orientation val="minMax"/>
        </c:scaling>
        <c:delete val="0"/>
        <c:axPos val="b"/>
        <c:majorGridlines>
          <c:spPr>
            <a:ln>
              <a:noFill/>
            </a:ln>
          </c:spPr>
        </c:majorGridlines>
        <c:majorTickMark val="none"/>
        <c:minorTickMark val="none"/>
        <c:tickLblPos val="none"/>
        <c:spPr>
          <a:ln w="9525" cmpd="sng" algn="ctr">
            <a:solidFill>
              <a:schemeClr val="tx1"/>
            </a:solidFill>
            <a:prstDash val="solid"/>
          </a:ln>
        </c:spPr>
        <c:crossAx val="1"/>
        <c:crosses val="min"/>
        <c:auto val="0"/>
        <c:lblAlgn val="ctr"/>
        <c:lblOffset val="100"/>
        <c:noMultiLvlLbl val="0"/>
      </c:catAx>
      <c:valAx>
        <c:axId val="1"/>
        <c:scaling>
          <c:orientation val="minMax"/>
          <c:max val="3565.44"/>
          <c:min val="0"/>
        </c:scaling>
        <c:delete val="0"/>
        <c:axPos val="l"/>
        <c:majorGridlines>
          <c:spPr>
            <a:ln>
              <a:noFill/>
            </a:ln>
          </c:spPr>
        </c:majorGridlines>
        <c:numFmt formatCode="General" sourceLinked="1"/>
        <c:majorTickMark val="none"/>
        <c:minorTickMark val="none"/>
        <c:tickLblPos val="none"/>
        <c:spPr>
          <a:ln>
            <a:noFill/>
          </a:ln>
        </c:spPr>
        <c:crossAx val="122156479"/>
        <c:crosses val="min"/>
        <c:crossBetween val="between"/>
      </c:valAx>
    </c:plotArea>
    <c:plotVisOnly val="0"/>
    <c:dispBlanksAs val="gap"/>
    <c:showDLblsOverMax val="1"/>
  </c:chart>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8009416688464552E-3"/>
          <c:y val="0.16417910447761194"/>
          <c:w val="0.98639811666230703"/>
          <c:h val="0.71908315565031988"/>
        </c:manualLayout>
      </c:layout>
      <c:barChart>
        <c:barDir val="col"/>
        <c:grouping val="stacked"/>
        <c:varyColors val="0"/>
        <c:ser>
          <c:idx val="0"/>
          <c:order val="0"/>
          <c:spPr>
            <a:noFill/>
            <a:ln>
              <a:noFill/>
            </a:ln>
          </c:spPr>
          <c:invertIfNegative val="0"/>
          <c:dPt>
            <c:idx val="0"/>
            <c:invertIfNegative val="0"/>
            <c:bubble3D val="0"/>
            <c:spPr>
              <a:solidFill>
                <a:srgbClr val="4C6C9C"/>
              </a:solidFill>
              <a:ln>
                <a:noFill/>
              </a:ln>
            </c:spPr>
            <c:extLst>
              <c:ext xmlns:c16="http://schemas.microsoft.com/office/drawing/2014/chart" uri="{C3380CC4-5D6E-409C-BE32-E72D297353CC}">
                <c16:uniqueId val="{00000000-1725-406D-AC96-AD3697FE4D30}"/>
              </c:ext>
            </c:extLst>
          </c:dPt>
          <c:dPt>
            <c:idx val="8"/>
            <c:invertIfNegative val="0"/>
            <c:bubble3D val="0"/>
            <c:spPr>
              <a:solidFill>
                <a:srgbClr val="0CA33D"/>
              </a:solidFill>
              <a:ln>
                <a:noFill/>
              </a:ln>
            </c:spPr>
            <c:extLst>
              <c:ext xmlns:c16="http://schemas.microsoft.com/office/drawing/2014/chart" uri="{C3380CC4-5D6E-409C-BE32-E72D297353CC}">
                <c16:uniqueId val="{00000001-1725-406D-AC96-AD3697FE4D30}"/>
              </c:ext>
            </c:extLst>
          </c:dPt>
          <c:dLbls>
            <c:dLbl>
              <c:idx val="0"/>
              <c:layout>
                <c:manualLayout>
                  <c:x val="0"/>
                  <c:y val="-0.38912579957356075"/>
                </c:manualLayout>
              </c:layout>
              <c:numFmt formatCode="&quot;$ &quot;#,##0.0;&quot;-&quot;&quot;$ &quot;#,##0.0" sourceLinked="0"/>
              <c:spPr>
                <a:noFill/>
                <a:ln>
                  <a:noFill/>
                </a:ln>
              </c:spPr>
              <c:txPr>
                <a:bodyPr wrap="none"/>
                <a:lstStyle/>
                <a:p>
                  <a:pPr>
                    <a:defRPr sz="1600" b="1" kern="1200">
                      <a:solidFill>
                        <a:srgbClr val="000000"/>
                      </a:solidFill>
                      <a:latin typeface="+mj-lt"/>
                      <a:ea typeface="+mn-ea"/>
                      <a:cs typeface="+mn-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1725-406D-AC96-AD3697FE4D30}"/>
                </c:ext>
              </c:extLst>
            </c:dLbl>
            <c:dLbl>
              <c:idx val="8"/>
              <c:layout>
                <c:manualLayout>
                  <c:x val="0"/>
                  <c:y val="-0.12046908315565032"/>
                </c:manualLayout>
              </c:layout>
              <c:numFmt formatCode="&quot;$ &quot;#,##0.0;&quot;-&quot;&quot;$ &quot;#,##0.0" sourceLinked="0"/>
              <c:spPr>
                <a:noFill/>
                <a:ln>
                  <a:noFill/>
                </a:ln>
              </c:spPr>
              <c:txPr>
                <a:bodyPr wrap="none"/>
                <a:lstStyle/>
                <a:p>
                  <a:pPr>
                    <a:defRPr sz="1600" b="1"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1725-406D-AC96-AD3697FE4D30}"/>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Sheet1!$A$1:$I$1</c:f>
              <c:numCache>
                <c:formatCode>General</c:formatCode>
                <c:ptCount val="9"/>
                <c:pt idx="0">
                  <c:v>1529.63</c:v>
                </c:pt>
                <c:pt idx="1">
                  <c:v>1529.63</c:v>
                </c:pt>
                <c:pt idx="2">
                  <c:v>320.96000000000026</c:v>
                </c:pt>
                <c:pt idx="3">
                  <c:v>320.96000000000026</c:v>
                </c:pt>
                <c:pt idx="4">
                  <c:v>325.6700000000003</c:v>
                </c:pt>
                <c:pt idx="5">
                  <c:v>113.09000000000023</c:v>
                </c:pt>
                <c:pt idx="6">
                  <c:v>105.11000000000014</c:v>
                </c:pt>
                <c:pt idx="7">
                  <c:v>105.11000000000013</c:v>
                </c:pt>
                <c:pt idx="8">
                  <c:v>328.01000000000022</c:v>
                </c:pt>
              </c:numCache>
            </c:numRef>
          </c:val>
          <c:extLst>
            <c:ext xmlns:c16="http://schemas.microsoft.com/office/drawing/2014/chart" uri="{C3380CC4-5D6E-409C-BE32-E72D297353CC}">
              <c16:uniqueId val="{00000002-1725-406D-AC96-AD3697FE4D30}"/>
            </c:ext>
          </c:extLst>
        </c:ser>
        <c:ser>
          <c:idx val="1"/>
          <c:order val="1"/>
          <c:spPr>
            <a:solidFill>
              <a:srgbClr val="4C6C9C"/>
            </a:solidFill>
            <a:ln>
              <a:noFill/>
            </a:ln>
          </c:spPr>
          <c:invertIfNegative val="0"/>
          <c:dPt>
            <c:idx val="2"/>
            <c:invertIfNegative val="0"/>
            <c:bubble3D val="0"/>
            <c:spPr>
              <a:solidFill>
                <a:srgbClr val="C0C0C0"/>
              </a:solidFill>
              <a:ln>
                <a:noFill/>
              </a:ln>
            </c:spPr>
            <c:extLst>
              <c:ext xmlns:c16="http://schemas.microsoft.com/office/drawing/2014/chart" uri="{C3380CC4-5D6E-409C-BE32-E72D297353CC}">
                <c16:uniqueId val="{00000003-1725-406D-AC96-AD3697FE4D30}"/>
              </c:ext>
            </c:extLst>
          </c:dPt>
          <c:dPt>
            <c:idx val="5"/>
            <c:invertIfNegative val="0"/>
            <c:bubble3D val="0"/>
            <c:spPr>
              <a:solidFill>
                <a:srgbClr val="C0C0C0"/>
              </a:solidFill>
              <a:ln>
                <a:noFill/>
              </a:ln>
            </c:spPr>
            <c:extLst>
              <c:ext xmlns:c16="http://schemas.microsoft.com/office/drawing/2014/chart" uri="{C3380CC4-5D6E-409C-BE32-E72D297353CC}">
                <c16:uniqueId val="{00000004-1725-406D-AC96-AD3697FE4D30}"/>
              </c:ext>
            </c:extLst>
          </c:dPt>
          <c:dPt>
            <c:idx val="6"/>
            <c:invertIfNegative val="0"/>
            <c:bubble3D val="0"/>
            <c:spPr>
              <a:solidFill>
                <a:srgbClr val="E63015"/>
              </a:solidFill>
              <a:ln>
                <a:noFill/>
              </a:ln>
            </c:spPr>
            <c:extLst>
              <c:ext xmlns:c16="http://schemas.microsoft.com/office/drawing/2014/chart" uri="{C3380CC4-5D6E-409C-BE32-E72D297353CC}">
                <c16:uniqueId val="{00000005-1725-406D-AC96-AD3697FE4D30}"/>
              </c:ext>
            </c:extLst>
          </c:dPt>
          <c:dPt>
            <c:idx val="7"/>
            <c:invertIfNegative val="0"/>
            <c:bubble3D val="0"/>
            <c:spPr>
              <a:pattFill prst="ltUpDiag">
                <a:fgClr>
                  <a:schemeClr val="tx1"/>
                </a:fgClr>
                <a:bgClr>
                  <a:schemeClr val="bg1"/>
                </a:bgClr>
              </a:pattFill>
              <a:ln>
                <a:noFill/>
              </a:ln>
            </c:spPr>
            <c:extLst>
              <c:ext xmlns:c16="http://schemas.microsoft.com/office/drawing/2014/chart" uri="{C3380CC4-5D6E-409C-BE32-E72D297353CC}">
                <c16:uniqueId val="{00000006-1725-406D-AC96-AD3697FE4D30}"/>
              </c:ext>
            </c:extLst>
          </c:dPt>
          <c:dLbls>
            <c:dLbl>
              <c:idx val="1"/>
              <c:layout>
                <c:manualLayout>
                  <c:x val="0"/>
                  <c:y val="-6.5031982942430705E-2"/>
                </c:manualLayout>
              </c:layout>
              <c:numFmt formatCode="&quot;$ &quot;#,##0.0;&quot;-&quot;&quot;$ &quot;#,##0.0" sourceLinked="0"/>
              <c:spPr>
                <a:noFill/>
                <a:ln>
                  <a:noFill/>
                </a:ln>
              </c:spPr>
              <c:txPr>
                <a:bodyPr wrap="none"/>
                <a:lstStyle/>
                <a:p>
                  <a:pPr>
                    <a:defRPr sz="1600" b="1" kern="1200">
                      <a:solidFill>
                        <a:srgbClr val="000000"/>
                      </a:solidFill>
                      <a:latin typeface="+mj-lt"/>
                      <a:ea typeface="+mn-ea"/>
                      <a:cs typeface="+mn-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7-1725-406D-AC96-AD3697FE4D30}"/>
                </c:ext>
              </c:extLst>
            </c:dLbl>
            <c:dLbl>
              <c:idx val="3"/>
              <c:layout>
                <c:manualLayout>
                  <c:x val="0"/>
                  <c:y val="-4.5842217484008532E-2"/>
                </c:manualLayout>
              </c:layout>
              <c:numFmt formatCode="&quot;$ &quot;#,##0.0;&quot;-&quot;&quot;$ &quot;#,##0.0" sourceLinked="0"/>
              <c:spPr>
                <a:noFill/>
                <a:ln>
                  <a:noFill/>
                </a:ln>
              </c:spPr>
              <c:txPr>
                <a:bodyPr wrap="none"/>
                <a:lstStyle/>
                <a:p>
                  <a:pPr>
                    <a:defRPr sz="1465" b="1" kern="1200">
                      <a:solidFill>
                        <a:srgbClr val="000000"/>
                      </a:solidFill>
                      <a:latin typeface="+mj-lt"/>
                      <a:ea typeface="+mn-ea"/>
                      <a:cs typeface="+mn-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8-1725-406D-AC96-AD3697FE4D30}"/>
                </c:ext>
              </c:extLst>
            </c:dLbl>
            <c:dLbl>
              <c:idx val="4"/>
              <c:layout>
                <c:manualLayout>
                  <c:x val="0"/>
                  <c:y val="-5.1172707889125799E-2"/>
                </c:manualLayout>
              </c:layout>
              <c:numFmt formatCode="&quot;$ &quot;#,##0.0;&quot;-&quot;&quot;$ &quot;#,##0.0" sourceLinked="0"/>
              <c:spPr>
                <a:noFill/>
                <a:ln>
                  <a:noFill/>
                </a:ln>
              </c:spPr>
              <c:txPr>
                <a:bodyPr wrap="none"/>
                <a:lstStyle/>
                <a:p>
                  <a:pPr>
                    <a:defRPr sz="1600" b="1" kern="1200">
                      <a:solidFill>
                        <a:srgbClr val="000000"/>
                      </a:solidFill>
                      <a:latin typeface="+mj-lt"/>
                      <a:ea typeface="+mn-ea"/>
                      <a:cs typeface="+mn-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9-1725-406D-AC96-AD3697FE4D30}"/>
                </c:ext>
              </c:extLst>
            </c:dLbl>
            <c:dLbl>
              <c:idx val="7"/>
              <c:layout>
                <c:manualLayout>
                  <c:x val="0"/>
                  <c:y val="-9.4349680170575698E-2"/>
                </c:manualLayout>
              </c:layout>
              <c:numFmt formatCode="&quot;$ &quot;#,##0.0;&quot;-&quot;&quot;$ &quot;#,##0.0" sourceLinked="0"/>
              <c:spPr>
                <a:noFill/>
                <a:ln>
                  <a:noFill/>
                </a:ln>
              </c:spPr>
              <c:txPr>
                <a:bodyPr wrap="none"/>
                <a:lstStyle/>
                <a:p>
                  <a:pPr>
                    <a:defRPr sz="1465" b="1" kern="1200">
                      <a:solidFill>
                        <a:srgbClr val="000000"/>
                      </a:solidFill>
                      <a:latin typeface="+mj-lt"/>
                      <a:ea typeface="+mn-ea"/>
                      <a:cs typeface="+mn-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6-1725-406D-AC96-AD3697FE4D30}"/>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Sheet1!$A$2:$I$2</c:f>
              <c:numCache>
                <c:formatCode>General</c:formatCode>
                <c:ptCount val="9"/>
                <c:pt idx="1">
                  <c:v>78.700000000000045</c:v>
                </c:pt>
                <c:pt idx="2">
                  <c:v>1080.0887560000001</c:v>
                </c:pt>
                <c:pt idx="3">
                  <c:v>4.7099999999999795</c:v>
                </c:pt>
                <c:pt idx="4">
                  <c:v>18.089999999999975</c:v>
                </c:pt>
                <c:pt idx="5">
                  <c:v>121.05138400000001</c:v>
                </c:pt>
                <c:pt idx="6">
                  <c:v>7.980000000000004</c:v>
                </c:pt>
                <c:pt idx="7">
                  <c:v>222.89999999999998</c:v>
                </c:pt>
              </c:numCache>
            </c:numRef>
          </c:val>
          <c:extLst>
            <c:ext xmlns:c16="http://schemas.microsoft.com/office/drawing/2014/chart" uri="{C3380CC4-5D6E-409C-BE32-E72D297353CC}">
              <c16:uniqueId val="{0000000A-1725-406D-AC96-AD3697FE4D30}"/>
            </c:ext>
          </c:extLst>
        </c:ser>
        <c:ser>
          <c:idx val="2"/>
          <c:order val="2"/>
          <c:spPr>
            <a:solidFill>
              <a:srgbClr val="E63015"/>
            </a:solidFill>
            <a:ln>
              <a:noFill/>
            </a:ln>
          </c:spPr>
          <c:invertIfNegative val="0"/>
          <c:val>
            <c:numRef>
              <c:f>Sheet1!$A$3:$I$3</c:f>
              <c:numCache>
                <c:formatCode>General</c:formatCode>
                <c:ptCount val="9"/>
                <c:pt idx="2">
                  <c:v>207.28124399999979</c:v>
                </c:pt>
                <c:pt idx="5">
                  <c:v>109.61861599999997</c:v>
                </c:pt>
              </c:numCache>
            </c:numRef>
          </c:val>
          <c:extLst>
            <c:ext xmlns:c16="http://schemas.microsoft.com/office/drawing/2014/chart" uri="{C3380CC4-5D6E-409C-BE32-E72D297353CC}">
              <c16:uniqueId val="{0000000B-1725-406D-AC96-AD3697FE4D30}"/>
            </c:ext>
          </c:extLst>
        </c:ser>
        <c:dLbls>
          <c:showLegendKey val="0"/>
          <c:showVal val="0"/>
          <c:showCatName val="0"/>
          <c:showSerName val="0"/>
          <c:showPercent val="0"/>
          <c:showBubbleSize val="0"/>
        </c:dLbls>
        <c:gapWidth val="50"/>
        <c:overlap val="100"/>
        <c:axId val="1836137728"/>
        <c:axId val="1"/>
      </c:barChart>
      <c:catAx>
        <c:axId val="1836137728"/>
        <c:scaling>
          <c:orientation val="minMax"/>
        </c:scaling>
        <c:delete val="0"/>
        <c:axPos val="b"/>
        <c:majorGridlines>
          <c:spPr>
            <a:ln>
              <a:noFill/>
            </a:ln>
          </c:spPr>
        </c:majorGridlines>
        <c:majorTickMark val="none"/>
        <c:minorTickMark val="none"/>
        <c:tickLblPos val="none"/>
        <c:spPr>
          <a:ln w="9525" cmpd="sng" algn="ctr">
            <a:solidFill>
              <a:schemeClr val="tx1"/>
            </a:solidFill>
            <a:prstDash val="solid"/>
          </a:ln>
        </c:spPr>
        <c:crossAx val="1"/>
        <c:crosses val="min"/>
        <c:auto val="0"/>
        <c:lblAlgn val="ctr"/>
        <c:lblOffset val="100"/>
        <c:noMultiLvlLbl val="0"/>
      </c:catAx>
      <c:valAx>
        <c:axId val="1"/>
        <c:scaling>
          <c:orientation val="minMax"/>
          <c:max val="1608.3300000000002"/>
          <c:min val="0"/>
        </c:scaling>
        <c:delete val="0"/>
        <c:axPos val="l"/>
        <c:majorGridlines>
          <c:spPr>
            <a:ln>
              <a:noFill/>
            </a:ln>
          </c:spPr>
        </c:majorGridlines>
        <c:numFmt formatCode="General" sourceLinked="1"/>
        <c:majorTickMark val="none"/>
        <c:minorTickMark val="none"/>
        <c:tickLblPos val="none"/>
        <c:spPr>
          <a:ln>
            <a:noFill/>
          </a:ln>
        </c:spPr>
        <c:crossAx val="1836137728"/>
        <c:crosses val="min"/>
        <c:crossBetween val="between"/>
      </c:valAx>
    </c:plotArea>
    <c:plotVisOnly val="0"/>
    <c:dispBlanksAs val="gap"/>
    <c:showDLblsOverMax val="1"/>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UY"/>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836218-199D-4A0B-A69F-546B4AA60E6D}" type="datetimeFigureOut">
              <a:rPr lang="es-UY" smtClean="0"/>
              <a:t>19/3/2026</a:t>
            </a:fld>
            <a:endParaRPr lang="es-UY"/>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UY"/>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UY"/>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E271F9-2CF6-4049-95B7-74FDA69614E0}" type="slidenum">
              <a:rPr lang="es-UY" smtClean="0"/>
              <a:t>‹Nº›</a:t>
            </a:fld>
            <a:endParaRPr lang="es-UY"/>
          </a:p>
        </p:txBody>
      </p:sp>
    </p:spTree>
    <p:extLst>
      <p:ext uri="{BB962C8B-B14F-4D97-AF65-F5344CB8AC3E}">
        <p14:creationId xmlns:p14="http://schemas.microsoft.com/office/powerpoint/2010/main" val="9041320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UY" dirty="0"/>
          </a:p>
        </p:txBody>
      </p:sp>
      <p:sp>
        <p:nvSpPr>
          <p:cNvPr id="4" name="Marcador de número de diapositiva 3"/>
          <p:cNvSpPr>
            <a:spLocks noGrp="1"/>
          </p:cNvSpPr>
          <p:nvPr>
            <p:ph type="sldNum" sz="quarter" idx="5"/>
          </p:nvPr>
        </p:nvSpPr>
        <p:spPr/>
        <p:txBody>
          <a:bodyPr/>
          <a:lstStyle/>
          <a:p>
            <a:pPr marL="0" marR="0" lvl="0" indent="0" algn="r" defTabSz="756447" rtl="0" eaLnBrk="1" fontAlgn="auto" latinLnBrk="0" hangingPunct="1">
              <a:lnSpc>
                <a:spcPct val="100000"/>
              </a:lnSpc>
              <a:spcBef>
                <a:spcPts val="0"/>
              </a:spcBef>
              <a:spcAft>
                <a:spcPts val="0"/>
              </a:spcAft>
              <a:buClrTx/>
              <a:buSzTx/>
              <a:buFontTx/>
              <a:buNone/>
              <a:tabLst/>
              <a:defRPr/>
            </a:pPr>
            <a:fld id="{228B5F02-2DB2-4A2B-9418-45C49F24F799}" type="slidenum">
              <a:rPr kumimoji="0" lang="es-UY"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756447" rtl="0" eaLnBrk="1" fontAlgn="auto" latinLnBrk="0" hangingPunct="1">
                <a:lnSpc>
                  <a:spcPct val="100000"/>
                </a:lnSpc>
                <a:spcBef>
                  <a:spcPts val="0"/>
                </a:spcBef>
                <a:spcAft>
                  <a:spcPts val="0"/>
                </a:spcAft>
                <a:buClrTx/>
                <a:buSzTx/>
                <a:buFontTx/>
                <a:buNone/>
                <a:tabLst/>
                <a:defRPr/>
              </a:pPr>
              <a:t>1</a:t>
            </a:fld>
            <a:endParaRPr kumimoji="0" lang="es-UY"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4382922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E0D227-1CD6-715C-1E0E-77CA6AECC85F}"/>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A186EDB8-85D4-D4E4-0E6B-589E63E5ABFB}"/>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39E0A83B-48DA-9481-F919-84E4143B032C}"/>
              </a:ext>
            </a:extLst>
          </p:cNvPr>
          <p:cNvSpPr>
            <a:spLocks noGrp="1"/>
          </p:cNvSpPr>
          <p:nvPr>
            <p:ph type="body" idx="1"/>
          </p:nvPr>
        </p:nvSpPr>
        <p:spPr/>
        <p:txBody>
          <a:bodyPr/>
          <a:lstStyle/>
          <a:p>
            <a:r>
              <a:rPr lang="es-UY" dirty="0"/>
              <a:t>Deterioro CDP  $</a:t>
            </a:r>
            <a:r>
              <a:rPr lang="es-UY" sz="1200" b="0" i="0" u="none" strike="noStrike" kern="1200" baseline="0" dirty="0">
                <a:solidFill>
                  <a:schemeClr val="tx1"/>
                </a:solidFill>
                <a:latin typeface="+mn-lt"/>
                <a:ea typeface="+mn-ea"/>
                <a:cs typeface="+mn-cs"/>
              </a:rPr>
              <a:t>1.080.088.756*99,95*    </a:t>
            </a:r>
            <a:r>
              <a:rPr lang="es-UY" dirty="0"/>
              <a:t>-27,183 MMUSD</a:t>
            </a:r>
          </a:p>
          <a:p>
            <a:r>
              <a:rPr lang="es-UY" dirty="0"/>
              <a:t>Deterioro GCDS “</a:t>
            </a:r>
            <a:r>
              <a:rPr lang="es-MX" sz="1200" b="0" i="0" u="none" strike="noStrike" kern="1200" baseline="0" dirty="0">
                <a:solidFill>
                  <a:schemeClr val="tx1"/>
                </a:solidFill>
                <a:latin typeface="+mn-lt"/>
                <a:ea typeface="+mn-ea"/>
                <a:cs typeface="+mn-cs"/>
              </a:rPr>
              <a:t>GCSA ha contabilizado un deterioro de USD 15.503.112 sobre el valor de sus</a:t>
            </a:r>
          </a:p>
          <a:p>
            <a:r>
              <a:rPr lang="es-MX" sz="1200" b="0" i="0" u="none" strike="noStrike" kern="1200" baseline="0" dirty="0">
                <a:solidFill>
                  <a:schemeClr val="tx1"/>
                </a:solidFill>
                <a:latin typeface="+mn-lt"/>
                <a:ea typeface="+mn-ea"/>
                <a:cs typeface="+mn-cs"/>
              </a:rPr>
              <a:t>activos, imputándosele a ANCAP en base al porcentaje accionario USD 3.100.622 (equivalentes a $</a:t>
            </a:r>
          </a:p>
          <a:p>
            <a:r>
              <a:rPr lang="es-MX" sz="1200" b="0" i="0" u="none" strike="noStrike" kern="1200" baseline="0" dirty="0">
                <a:solidFill>
                  <a:schemeClr val="tx1"/>
                </a:solidFill>
                <a:latin typeface="+mn-lt"/>
                <a:ea typeface="+mn-ea"/>
                <a:cs typeface="+mn-cs"/>
              </a:rPr>
              <a:t>121.051.384), monto reflejado en el valor patrimonial proporcional reconocido al 31 de diciembre de 2025”</a:t>
            </a:r>
            <a:endParaRPr lang="es-UY" dirty="0"/>
          </a:p>
        </p:txBody>
      </p:sp>
      <p:sp>
        <p:nvSpPr>
          <p:cNvPr id="4" name="Marcador de número de diapositiva 3">
            <a:extLst>
              <a:ext uri="{FF2B5EF4-FFF2-40B4-BE49-F238E27FC236}">
                <a16:creationId xmlns:a16="http://schemas.microsoft.com/office/drawing/2014/main" id="{39D70F5E-6E8D-B2BB-2464-1EA9B7E4D4A4}"/>
              </a:ext>
            </a:extLst>
          </p:cNvPr>
          <p:cNvSpPr>
            <a:spLocks noGrp="1"/>
          </p:cNvSpPr>
          <p:nvPr>
            <p:ph type="sldNum" sz="quarter" idx="5"/>
          </p:nvPr>
        </p:nvSpPr>
        <p:spPr/>
        <p:txBody>
          <a:bodyPr/>
          <a:lstStyle/>
          <a:p>
            <a:fld id="{08E271F9-2CF6-4049-95B7-74FDA69614E0}" type="slidenum">
              <a:rPr lang="es-UY" smtClean="0"/>
              <a:t>11</a:t>
            </a:fld>
            <a:endParaRPr lang="es-UY"/>
          </a:p>
        </p:txBody>
      </p:sp>
    </p:spTree>
    <p:extLst>
      <p:ext uri="{BB962C8B-B14F-4D97-AF65-F5344CB8AC3E}">
        <p14:creationId xmlns:p14="http://schemas.microsoft.com/office/powerpoint/2010/main" val="36186488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UY" dirty="0"/>
              <a:t>Lucro cesante 2023: 97</a:t>
            </a:r>
          </a:p>
          <a:p>
            <a:r>
              <a:rPr lang="es-UY" dirty="0"/>
              <a:t>Lucro cesante 2024: 57+19=76</a:t>
            </a:r>
          </a:p>
          <a:p>
            <a:r>
              <a:rPr lang="es-UY" dirty="0"/>
              <a:t>Lucro cesante 2025: 24,4 </a:t>
            </a:r>
          </a:p>
          <a:p>
            <a:endParaRPr lang="es-UY" dirty="0"/>
          </a:p>
          <a:p>
            <a:r>
              <a:rPr lang="es-UY" dirty="0"/>
              <a:t>Margen </a:t>
            </a:r>
            <a:r>
              <a:rPr lang="es-UY" dirty="0" err="1"/>
              <a:t>profile</a:t>
            </a:r>
            <a:r>
              <a:rPr lang="es-UY" dirty="0"/>
              <a:t> 2025: 225 MMUSD</a:t>
            </a:r>
          </a:p>
        </p:txBody>
      </p:sp>
      <p:sp>
        <p:nvSpPr>
          <p:cNvPr id="4" name="Marcador de número de diapositiva 3"/>
          <p:cNvSpPr>
            <a:spLocks noGrp="1"/>
          </p:cNvSpPr>
          <p:nvPr>
            <p:ph type="sldNum" sz="quarter" idx="5"/>
          </p:nvPr>
        </p:nvSpPr>
        <p:spPr/>
        <p:txBody>
          <a:bodyPr/>
          <a:lstStyle/>
          <a:p>
            <a:fld id="{08E271F9-2CF6-4049-95B7-74FDA69614E0}" type="slidenum">
              <a:rPr lang="es-UY" smtClean="0"/>
              <a:t>13</a:t>
            </a:fld>
            <a:endParaRPr lang="es-UY"/>
          </a:p>
        </p:txBody>
      </p:sp>
    </p:spTree>
    <p:extLst>
      <p:ext uri="{BB962C8B-B14F-4D97-AF65-F5344CB8AC3E}">
        <p14:creationId xmlns:p14="http://schemas.microsoft.com/office/powerpoint/2010/main" val="14857830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16321D-F64A-C8A7-E98A-DCF7EF42DB7A}"/>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BA426280-0AA7-0D1A-6BC3-87925DAE5382}"/>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E7198641-C5FB-6A79-3BD0-B0BAE5BE0833}"/>
              </a:ext>
            </a:extLst>
          </p:cNvPr>
          <p:cNvSpPr>
            <a:spLocks noGrp="1"/>
          </p:cNvSpPr>
          <p:nvPr>
            <p:ph type="body" idx="1"/>
          </p:nvPr>
        </p:nvSpPr>
        <p:spPr/>
        <p:txBody>
          <a:bodyPr/>
          <a:lstStyle/>
          <a:p>
            <a:endParaRPr lang="es-UY" dirty="0"/>
          </a:p>
        </p:txBody>
      </p:sp>
      <p:sp>
        <p:nvSpPr>
          <p:cNvPr id="4" name="Marcador de número de diapositiva 3">
            <a:extLst>
              <a:ext uri="{FF2B5EF4-FFF2-40B4-BE49-F238E27FC236}">
                <a16:creationId xmlns:a16="http://schemas.microsoft.com/office/drawing/2014/main" id="{3E1E70C3-FCB2-5D16-26D9-AD577BB245FB}"/>
              </a:ext>
            </a:extLst>
          </p:cNvPr>
          <p:cNvSpPr>
            <a:spLocks noGrp="1"/>
          </p:cNvSpPr>
          <p:nvPr>
            <p:ph type="sldNum" sz="quarter" idx="10"/>
          </p:nvPr>
        </p:nvSpPr>
        <p:spPr/>
        <p:txBody>
          <a:bodyPr/>
          <a:lstStyle/>
          <a:p>
            <a:pPr marL="0" marR="0" lvl="0" indent="0" algn="r" defTabSz="756447" rtl="0" eaLnBrk="1" fontAlgn="auto" latinLnBrk="0" hangingPunct="1">
              <a:lnSpc>
                <a:spcPct val="100000"/>
              </a:lnSpc>
              <a:spcBef>
                <a:spcPts val="0"/>
              </a:spcBef>
              <a:spcAft>
                <a:spcPts val="0"/>
              </a:spcAft>
              <a:buClrTx/>
              <a:buSzTx/>
              <a:buFontTx/>
              <a:buNone/>
              <a:tabLst/>
              <a:defRPr/>
            </a:pPr>
            <a:fld id="{228B5F02-2DB2-4A2B-9418-45C49F24F799}" type="slidenum">
              <a:rPr kumimoji="0" lang="es-UY"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756447" rtl="0" eaLnBrk="1" fontAlgn="auto" latinLnBrk="0" hangingPunct="1">
                <a:lnSpc>
                  <a:spcPct val="100000"/>
                </a:lnSpc>
                <a:spcBef>
                  <a:spcPts val="0"/>
                </a:spcBef>
                <a:spcAft>
                  <a:spcPts val="0"/>
                </a:spcAft>
                <a:buClrTx/>
                <a:buSzTx/>
                <a:buFontTx/>
                <a:buNone/>
                <a:tabLst/>
                <a:defRPr/>
              </a:pPr>
              <a:t>14</a:t>
            </a:fld>
            <a:endParaRPr kumimoji="0" lang="es-UY"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1574779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DCBE1C-E41A-3922-5E87-63CC89F36410}"/>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A43A7424-EF23-6285-DEA0-A6083BD84447}"/>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E159FAE2-CDD6-BDD9-2AD4-EFA37B600A9E}"/>
              </a:ext>
            </a:extLst>
          </p:cNvPr>
          <p:cNvSpPr>
            <a:spLocks noGrp="1"/>
          </p:cNvSpPr>
          <p:nvPr>
            <p:ph type="body" idx="1"/>
          </p:nvPr>
        </p:nvSpPr>
        <p:spPr/>
        <p:txBody>
          <a:bodyPr/>
          <a:lstStyle/>
          <a:p>
            <a:r>
              <a:rPr lang="es-UY" dirty="0"/>
              <a:t>Decreto 130/025</a:t>
            </a:r>
          </a:p>
        </p:txBody>
      </p:sp>
      <p:sp>
        <p:nvSpPr>
          <p:cNvPr id="4" name="Marcador de número de diapositiva 3">
            <a:extLst>
              <a:ext uri="{FF2B5EF4-FFF2-40B4-BE49-F238E27FC236}">
                <a16:creationId xmlns:a16="http://schemas.microsoft.com/office/drawing/2014/main" id="{19777ACC-B186-D338-8D75-51B40C0E8D9F}"/>
              </a:ext>
            </a:extLst>
          </p:cNvPr>
          <p:cNvSpPr>
            <a:spLocks noGrp="1"/>
          </p:cNvSpPr>
          <p:nvPr>
            <p:ph type="sldNum" sz="quarter" idx="10"/>
          </p:nvPr>
        </p:nvSpPr>
        <p:spPr/>
        <p:txBody>
          <a:bodyPr/>
          <a:lstStyle/>
          <a:p>
            <a:pPr marL="0" marR="0" lvl="0" indent="0" algn="r" defTabSz="756447" rtl="0" eaLnBrk="1" fontAlgn="auto" latinLnBrk="0" hangingPunct="1">
              <a:lnSpc>
                <a:spcPct val="100000"/>
              </a:lnSpc>
              <a:spcBef>
                <a:spcPts val="0"/>
              </a:spcBef>
              <a:spcAft>
                <a:spcPts val="0"/>
              </a:spcAft>
              <a:buClrTx/>
              <a:buSzTx/>
              <a:buFontTx/>
              <a:buNone/>
              <a:tabLst/>
              <a:defRPr/>
            </a:pPr>
            <a:fld id="{228B5F02-2DB2-4A2B-9418-45C49F24F799}" type="slidenum">
              <a:rPr kumimoji="0" lang="es-UY"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756447" rtl="0" eaLnBrk="1" fontAlgn="auto" latinLnBrk="0" hangingPunct="1">
                <a:lnSpc>
                  <a:spcPct val="100000"/>
                </a:lnSpc>
                <a:spcBef>
                  <a:spcPts val="0"/>
                </a:spcBef>
                <a:spcAft>
                  <a:spcPts val="0"/>
                </a:spcAft>
                <a:buClrTx/>
                <a:buSzTx/>
                <a:buFontTx/>
                <a:buNone/>
                <a:tabLst/>
                <a:defRPr/>
              </a:pPr>
              <a:t>16</a:t>
            </a:fld>
            <a:endParaRPr kumimoji="0" lang="es-UY"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717418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UY" dirty="0"/>
          </a:p>
        </p:txBody>
      </p:sp>
      <p:sp>
        <p:nvSpPr>
          <p:cNvPr id="4" name="Marcador de número de diapositiva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8E271F9-2CF6-4049-95B7-74FDA69614E0}" type="slidenum">
              <a:rPr kumimoji="0" lang="es-UY"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s-UY"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7304081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0BD3F6-D322-D9D0-A4DD-97603EC2070C}"/>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2D942B00-5C0F-863B-8EFA-E716DE3C497B}"/>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B659FAB2-C409-507E-A301-7A19C48909FE}"/>
              </a:ext>
            </a:extLst>
          </p:cNvPr>
          <p:cNvSpPr>
            <a:spLocks noGrp="1"/>
          </p:cNvSpPr>
          <p:nvPr>
            <p:ph type="body" idx="1"/>
          </p:nvPr>
        </p:nvSpPr>
        <p:spPr/>
        <p:txBody>
          <a:bodyPr/>
          <a:lstStyle/>
          <a:p>
            <a:r>
              <a:rPr lang="es-UY" dirty="0"/>
              <a:t>Actualizar </a:t>
            </a:r>
          </a:p>
        </p:txBody>
      </p:sp>
      <p:sp>
        <p:nvSpPr>
          <p:cNvPr id="4" name="Marcador de número de diapositiva 3">
            <a:extLst>
              <a:ext uri="{FF2B5EF4-FFF2-40B4-BE49-F238E27FC236}">
                <a16:creationId xmlns:a16="http://schemas.microsoft.com/office/drawing/2014/main" id="{1330D05A-983E-D974-00E0-0E7709B3E578}"/>
              </a:ext>
            </a:extLst>
          </p:cNvPr>
          <p:cNvSpPr>
            <a:spLocks noGrp="1"/>
          </p:cNvSpPr>
          <p:nvPr>
            <p:ph type="sldNum" sz="quarter" idx="10"/>
          </p:nvPr>
        </p:nvSpPr>
        <p:spPr/>
        <p:txBody>
          <a:bodyPr/>
          <a:lstStyle/>
          <a:p>
            <a:pPr marL="0" marR="0" lvl="0" indent="0" algn="r" defTabSz="756447" rtl="0" eaLnBrk="1" fontAlgn="auto" latinLnBrk="0" hangingPunct="1">
              <a:lnSpc>
                <a:spcPct val="100000"/>
              </a:lnSpc>
              <a:spcBef>
                <a:spcPts val="0"/>
              </a:spcBef>
              <a:spcAft>
                <a:spcPts val="0"/>
              </a:spcAft>
              <a:buClrTx/>
              <a:buSzTx/>
              <a:buFontTx/>
              <a:buNone/>
              <a:tabLst/>
              <a:defRPr/>
            </a:pPr>
            <a:fld id="{228B5F02-2DB2-4A2B-9418-45C49F24F799}" type="slidenum">
              <a:rPr kumimoji="0" lang="es-UY"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756447" rtl="0" eaLnBrk="1" fontAlgn="auto" latinLnBrk="0" hangingPunct="1">
                <a:lnSpc>
                  <a:spcPct val="100000"/>
                </a:lnSpc>
                <a:spcBef>
                  <a:spcPts val="0"/>
                </a:spcBef>
                <a:spcAft>
                  <a:spcPts val="0"/>
                </a:spcAft>
                <a:buClrTx/>
                <a:buSzTx/>
                <a:buFontTx/>
                <a:buNone/>
                <a:tabLst/>
                <a:defRPr/>
              </a:pPr>
              <a:t>2</a:t>
            </a:fld>
            <a:endParaRPr kumimoji="0" lang="es-UY"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3450088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33B268-2484-215F-8C96-C23E1D874FF7}"/>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9911275C-2BB9-4F7B-32F5-26222ED35320}"/>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A281B134-95A0-840D-7ED3-055DF7F4D848}"/>
              </a:ext>
            </a:extLst>
          </p:cNvPr>
          <p:cNvSpPr>
            <a:spLocks noGrp="1"/>
          </p:cNvSpPr>
          <p:nvPr>
            <p:ph type="body" idx="1"/>
          </p:nvPr>
        </p:nvSpPr>
        <p:spPr/>
        <p:txBody>
          <a:bodyPr/>
          <a:lstStyle/>
          <a:p>
            <a:endParaRPr lang="es-UY" dirty="0"/>
          </a:p>
        </p:txBody>
      </p:sp>
      <p:sp>
        <p:nvSpPr>
          <p:cNvPr id="4" name="Marcador de número de diapositiva 3">
            <a:extLst>
              <a:ext uri="{FF2B5EF4-FFF2-40B4-BE49-F238E27FC236}">
                <a16:creationId xmlns:a16="http://schemas.microsoft.com/office/drawing/2014/main" id="{29B40900-98DE-01D6-C19E-F38CE8A27111}"/>
              </a:ext>
            </a:extLst>
          </p:cNvPr>
          <p:cNvSpPr>
            <a:spLocks noGrp="1"/>
          </p:cNvSpPr>
          <p:nvPr>
            <p:ph type="sldNum" sz="quarter" idx="10"/>
          </p:nvPr>
        </p:nvSpPr>
        <p:spPr/>
        <p:txBody>
          <a:bodyPr/>
          <a:lstStyle/>
          <a:p>
            <a:pPr marL="0" marR="0" lvl="0" indent="0" algn="r" defTabSz="756447" rtl="0" eaLnBrk="1" fontAlgn="auto" latinLnBrk="0" hangingPunct="1">
              <a:lnSpc>
                <a:spcPct val="100000"/>
              </a:lnSpc>
              <a:spcBef>
                <a:spcPts val="0"/>
              </a:spcBef>
              <a:spcAft>
                <a:spcPts val="0"/>
              </a:spcAft>
              <a:buClrTx/>
              <a:buSzTx/>
              <a:buFontTx/>
              <a:buNone/>
              <a:tabLst/>
              <a:defRPr/>
            </a:pPr>
            <a:fld id="{228B5F02-2DB2-4A2B-9418-45C49F24F799}" type="slidenum">
              <a:rPr kumimoji="0" lang="es-UY"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756447" rtl="0" eaLnBrk="1" fontAlgn="auto" latinLnBrk="0" hangingPunct="1">
                <a:lnSpc>
                  <a:spcPct val="100000"/>
                </a:lnSpc>
                <a:spcBef>
                  <a:spcPts val="0"/>
                </a:spcBef>
                <a:spcAft>
                  <a:spcPts val="0"/>
                </a:spcAft>
                <a:buClrTx/>
                <a:buSzTx/>
                <a:buFontTx/>
                <a:buNone/>
                <a:tabLst/>
                <a:defRPr/>
              </a:pPr>
              <a:t>3</a:t>
            </a:fld>
            <a:endParaRPr kumimoji="0" lang="es-UY"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375818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UY" dirty="0"/>
              <a:t>Pesos 2024 ajustados por IPCdic2025/IPCdic2024</a:t>
            </a:r>
          </a:p>
          <a:p>
            <a:r>
              <a:rPr lang="es-UY" dirty="0"/>
              <a:t>Brent promedio: 2024 80,76 USD/</a:t>
            </a:r>
            <a:r>
              <a:rPr lang="es-UY" dirty="0" err="1"/>
              <a:t>bbl</a:t>
            </a:r>
            <a:r>
              <a:rPr lang="es-UY" dirty="0"/>
              <a:t>, Brent 2025: 69,06 USD/</a:t>
            </a:r>
            <a:r>
              <a:rPr lang="es-UY" dirty="0" err="1"/>
              <a:t>bbl</a:t>
            </a:r>
            <a:endParaRPr lang="es-UY" dirty="0"/>
          </a:p>
          <a:p>
            <a:r>
              <a:rPr lang="es-UY" dirty="0"/>
              <a:t>TC cierre: 2024 44,066$/USD vs cierre 2025 39,041$/USD</a:t>
            </a:r>
          </a:p>
          <a:p>
            <a:r>
              <a:rPr lang="es-UY" dirty="0"/>
              <a:t>Los ingresos no llevan margen de distribución </a:t>
            </a:r>
          </a:p>
        </p:txBody>
      </p:sp>
      <p:sp>
        <p:nvSpPr>
          <p:cNvPr id="4" name="Marcador de número de diapositiva 3"/>
          <p:cNvSpPr>
            <a:spLocks noGrp="1"/>
          </p:cNvSpPr>
          <p:nvPr>
            <p:ph type="sldNum" sz="quarter" idx="10"/>
          </p:nvPr>
        </p:nvSpPr>
        <p:spPr/>
        <p:txBody>
          <a:bodyPr/>
          <a:lstStyle/>
          <a:p>
            <a:pPr marL="0" marR="0" lvl="0" indent="0" algn="r" defTabSz="756447" rtl="0" eaLnBrk="1" fontAlgn="auto" latinLnBrk="0" hangingPunct="1">
              <a:lnSpc>
                <a:spcPct val="100000"/>
              </a:lnSpc>
              <a:spcBef>
                <a:spcPts val="0"/>
              </a:spcBef>
              <a:spcAft>
                <a:spcPts val="0"/>
              </a:spcAft>
              <a:buClrTx/>
              <a:buSzTx/>
              <a:buFontTx/>
              <a:buNone/>
              <a:tabLst/>
              <a:defRPr/>
            </a:pPr>
            <a:fld id="{228B5F02-2DB2-4A2B-9418-45C49F24F799}" type="slidenum">
              <a:rPr kumimoji="0" lang="es-UY"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756447" rtl="0" eaLnBrk="1" fontAlgn="auto" latinLnBrk="0" hangingPunct="1">
                <a:lnSpc>
                  <a:spcPct val="100000"/>
                </a:lnSpc>
                <a:spcBef>
                  <a:spcPts val="0"/>
                </a:spcBef>
                <a:spcAft>
                  <a:spcPts val="0"/>
                </a:spcAft>
                <a:buClrTx/>
                <a:buSzTx/>
                <a:buFontTx/>
                <a:buNone/>
                <a:tabLst/>
                <a:defRPr/>
              </a:pPr>
              <a:t>4</a:t>
            </a:fld>
            <a:endParaRPr kumimoji="0" lang="es-UY"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8067380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txBody>
          <a:bodyPr/>
          <a:lstStyle/>
          <a:p>
            <a:endParaRPr lang="es-ES"/>
          </a:p>
        </p:txBody>
      </p:sp>
      <p:sp>
        <p:nvSpPr>
          <p:cNvPr id="3" name="Marcador de notas 2"/>
          <p:cNvSpPr>
            <a:spLocks noGrp="1"/>
          </p:cNvSpPr>
          <p:nvPr>
            <p:ph type="body" idx="1"/>
          </p:nvPr>
        </p:nvSpPr>
        <p:spPr/>
        <p:txBody>
          <a:bodyPr/>
          <a:lstStyle/>
          <a:p>
            <a:endParaRPr lang="es-UY" dirty="0"/>
          </a:p>
        </p:txBody>
      </p:sp>
      <p:sp>
        <p:nvSpPr>
          <p:cNvPr id="4" name="Marcador de número de diapositiva 3"/>
          <p:cNvSpPr>
            <a:spLocks noGrp="1"/>
          </p:cNvSpPr>
          <p:nvPr>
            <p:ph type="sldNum" sz="quarter" idx="5"/>
          </p:nvPr>
        </p:nvSpPr>
        <p:spPr/>
        <p:txBody>
          <a:bodyPr/>
          <a:lstStyle/>
          <a:p>
            <a:pPr marL="0" marR="0" lvl="0" indent="0" algn="r" defTabSz="914305" rtl="0" eaLnBrk="1" fontAlgn="auto" latinLnBrk="0" hangingPunct="1">
              <a:lnSpc>
                <a:spcPct val="100000"/>
              </a:lnSpc>
              <a:spcBef>
                <a:spcPts val="0"/>
              </a:spcBef>
              <a:spcAft>
                <a:spcPts val="0"/>
              </a:spcAft>
              <a:buClrTx/>
              <a:buSzTx/>
              <a:buFontTx/>
              <a:buNone/>
              <a:tabLst/>
              <a:defRPr/>
            </a:pPr>
            <a:fld id="{32B4A831-ECD5-488D-9B96-3330C56624DA}" type="slidenum">
              <a:rPr kumimoji="0" lang="es-UY"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305" rtl="0" eaLnBrk="1" fontAlgn="auto" latinLnBrk="0" hangingPunct="1">
                <a:lnSpc>
                  <a:spcPct val="100000"/>
                </a:lnSpc>
                <a:spcBef>
                  <a:spcPts val="0"/>
                </a:spcBef>
                <a:spcAft>
                  <a:spcPts val="0"/>
                </a:spcAft>
                <a:buClrTx/>
                <a:buSzTx/>
                <a:buFontTx/>
                <a:buNone/>
                <a:tabLst/>
                <a:defRPr/>
              </a:pPr>
              <a:t>5</a:t>
            </a:fld>
            <a:endParaRPr kumimoji="0" lang="es-UY"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681102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txBody>
          <a:bodyPr/>
          <a:lstStyle/>
          <a:p>
            <a:endParaRPr lang="es-ES"/>
          </a:p>
        </p:txBody>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UY" dirty="0"/>
              <a:t>Gasolinas: </a:t>
            </a:r>
            <a:r>
              <a:rPr kumimoji="0" lang="es-ES" sz="1200" b="0" i="0" u="none" strike="noStrike" kern="1200" cap="none" spc="0" normalizeH="0" baseline="0" noProof="0" dirty="0">
                <a:ln>
                  <a:noFill/>
                </a:ln>
                <a:solidFill>
                  <a:srgbClr val="44546A"/>
                </a:solidFill>
                <a:effectLst/>
                <a:uLnTx/>
                <a:uFillTx/>
                <a:latin typeface="Calibri Light" panose="020F0302020204030204"/>
                <a:ea typeface="+mn-ea"/>
                <a:cs typeface="+mn-cs"/>
              </a:rPr>
              <a:t>Gasolina Frontera Brasil sube 13%, Gasolina Frontera Argentina sube 16%, ambas fronteras crecimiento +14%. Gasolina resto país, sube 2%. Disminuye la brecha cambiaria con Argentina, principalmente. La participación de ambas gasolinas SUBIÓ en frontera (15% a 17%).</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200" b="0" i="0" u="none" strike="noStrike" kern="1200" cap="none" spc="0" normalizeH="0" baseline="0" noProof="0" dirty="0">
              <a:ln>
                <a:noFill/>
              </a:ln>
              <a:solidFill>
                <a:srgbClr val="44546A"/>
              </a:solidFill>
              <a:effectLst/>
              <a:uLnTx/>
              <a:uFillTx/>
              <a:latin typeface="Calibri Light" panose="020F03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200" b="0" i="0" u="none" strike="noStrike" kern="1200" cap="none" spc="0" normalizeH="0" baseline="0" noProof="0" dirty="0">
                <a:ln>
                  <a:noFill/>
                </a:ln>
                <a:solidFill>
                  <a:srgbClr val="44546A"/>
                </a:solidFill>
                <a:effectLst/>
                <a:uLnTx/>
                <a:uFillTx/>
                <a:latin typeface="Calibri Light" panose="020F0302020204030204"/>
                <a:ea typeface="+mn-ea"/>
                <a:cs typeface="+mn-cs"/>
              </a:rPr>
              <a:t>Gasoil: En las zonas lechera y Montevideo se aprecia un descenso, provocado por la baja del Gas </a:t>
            </a:r>
            <a:r>
              <a:rPr kumimoji="0" lang="es-ES" sz="1200" b="0" i="0" u="none" strike="noStrike" kern="1200" cap="none" spc="0" normalizeH="0" baseline="0" noProof="0" dirty="0" err="1">
                <a:ln>
                  <a:noFill/>
                </a:ln>
                <a:solidFill>
                  <a:srgbClr val="44546A"/>
                </a:solidFill>
                <a:effectLst/>
                <a:uLnTx/>
                <a:uFillTx/>
                <a:latin typeface="Calibri Light" panose="020F0302020204030204"/>
                <a:ea typeface="+mn-ea"/>
                <a:cs typeface="+mn-cs"/>
              </a:rPr>
              <a:t>Oil</a:t>
            </a:r>
            <a:r>
              <a:rPr kumimoji="0" lang="es-ES" sz="1200" b="0" i="0" u="none" strike="noStrike" kern="1200" cap="none" spc="0" normalizeH="0" baseline="0" noProof="0" dirty="0">
                <a:ln>
                  <a:noFill/>
                </a:ln>
                <a:solidFill>
                  <a:srgbClr val="44546A"/>
                </a:solidFill>
                <a:effectLst/>
                <a:uLnTx/>
                <a:uFillTx/>
                <a:latin typeface="Calibri Light" panose="020F0302020204030204"/>
                <a:ea typeface="+mn-ea"/>
                <a:cs typeface="+mn-cs"/>
              </a:rPr>
              <a:t> 50S y en la zona forestal la variación interanual fue mínima. Buenos rendimientos en las cosechas (soja, maíz, trigo), expansión exportaciones (trigo), mayor faena y remisión de leche.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200" b="0" i="0" u="none" strike="noStrike" kern="1200" cap="none" spc="0" normalizeH="0" baseline="0" noProof="0" dirty="0">
                <a:ln>
                  <a:noFill/>
                </a:ln>
                <a:solidFill>
                  <a:srgbClr val="44546A"/>
                </a:solidFill>
                <a:effectLst/>
                <a:uLnTx/>
                <a:uFillTx/>
                <a:latin typeface="Calibri Light" panose="020F0302020204030204"/>
                <a:ea typeface="+mn-ea"/>
                <a:cs typeface="+mn-cs"/>
              </a:rPr>
              <a:t>El consumo en zonas de frontera Brasil y Argentina subió +6,2% y +2,9%, respectivamente; resto país +1,4%.</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200" b="0" i="0" u="none" strike="noStrike" kern="1200" cap="none" spc="0" normalizeH="0" baseline="0" noProof="0" dirty="0">
              <a:ln>
                <a:noFill/>
              </a:ln>
              <a:solidFill>
                <a:srgbClr val="44546A"/>
              </a:solidFill>
              <a:effectLst/>
              <a:uLnTx/>
              <a:uFillTx/>
              <a:latin typeface="Calibri Light" panose="020F03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200" b="0" i="0" u="none" strike="noStrike" kern="1200" cap="none" spc="0" normalizeH="0" baseline="0" noProof="0" dirty="0" err="1">
                <a:ln>
                  <a:noFill/>
                </a:ln>
                <a:solidFill>
                  <a:srgbClr val="44546A"/>
                </a:solidFill>
                <a:effectLst/>
                <a:uLnTx/>
                <a:uFillTx/>
                <a:latin typeface="Calibri Light" panose="020F0302020204030204"/>
                <a:ea typeface="+mn-ea"/>
                <a:cs typeface="+mn-cs"/>
              </a:rPr>
              <a:t>Supergas</a:t>
            </a:r>
            <a:r>
              <a:rPr kumimoji="0" lang="es-ES" sz="1200" b="0" i="0" u="none" strike="noStrike" kern="1200" cap="none" spc="0" normalizeH="0" baseline="0" noProof="0" dirty="0">
                <a:ln>
                  <a:noFill/>
                </a:ln>
                <a:solidFill>
                  <a:srgbClr val="44546A"/>
                </a:solidFill>
                <a:effectLst/>
                <a:uLnTx/>
                <a:uFillTx/>
                <a:latin typeface="Calibri Light" panose="020F0302020204030204"/>
                <a:ea typeface="+mn-ea"/>
                <a:cs typeface="+mn-cs"/>
              </a:rPr>
              <a:t>: </a:t>
            </a:r>
            <a:r>
              <a:rPr kumimoji="0" lang="es-MX" sz="1200" b="0" i="0" u="none" strike="noStrike" kern="1200" cap="none" spc="0" normalizeH="0" baseline="0" noProof="0" dirty="0">
                <a:ln>
                  <a:noFill/>
                </a:ln>
                <a:solidFill>
                  <a:srgbClr val="44546A"/>
                </a:solidFill>
                <a:effectLst/>
                <a:uLnTx/>
                <a:uFillTx/>
                <a:latin typeface="Calibri Light" panose="020F0302020204030204"/>
                <a:ea typeface="+mn-ea"/>
                <a:cs typeface="+mn-cs"/>
              </a:rPr>
              <a:t>Por su parte, las garrafas con descuento del 50% registraron una baja del 17% respecto a 2024 </a:t>
            </a:r>
            <a:r>
              <a:rPr kumimoji="0" lang="es-ES" sz="1200" b="0" i="0" u="none" strike="noStrike" kern="1200" cap="none" spc="0" normalizeH="0" baseline="0" noProof="0" dirty="0">
                <a:ln>
                  <a:noFill/>
                </a:ln>
                <a:solidFill>
                  <a:srgbClr val="44546A"/>
                </a:solidFill>
                <a:effectLst/>
                <a:uLnTx/>
                <a:uFillTx/>
                <a:latin typeface="Calibri Light" panose="020F0302020204030204"/>
                <a:ea typeface="+mn-ea"/>
                <a:cs typeface="+mn-cs"/>
              </a:rPr>
              <a:t>(cambio del sistema).</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200" b="0" i="0" u="none" strike="noStrike" kern="1200" cap="none" spc="0" normalizeH="0" baseline="0" noProof="0" dirty="0">
              <a:ln>
                <a:noFill/>
              </a:ln>
              <a:solidFill>
                <a:srgbClr val="44546A"/>
              </a:solidFill>
              <a:effectLst/>
              <a:uLnTx/>
              <a:uFillTx/>
              <a:latin typeface="Calibri Light" panose="020F0302020204030204"/>
              <a:ea typeface="+mn-ea"/>
              <a:cs typeface="+mn-cs"/>
            </a:endParaRPr>
          </a:p>
          <a:p>
            <a:endParaRPr lang="es-UY" dirty="0"/>
          </a:p>
          <a:p>
            <a:endParaRPr lang="es-UY" dirty="0"/>
          </a:p>
          <a:p>
            <a:endParaRPr lang="es-UY" dirty="0"/>
          </a:p>
        </p:txBody>
      </p:sp>
      <p:sp>
        <p:nvSpPr>
          <p:cNvPr id="4" name="Marcador de número de diapositiva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5C89E21-87A4-4975-BE8F-47703C2D5CE1}" type="slidenum">
              <a:rPr kumimoji="0" lang="es-UY"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s-UY"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905370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E73A12-3196-2E93-B1B4-718A0E709DE7}"/>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FB8116E4-668B-5389-E871-4FAB9EB7ACBF}"/>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330497D4-6EC1-E87A-2D3C-5A065256FC21}"/>
              </a:ext>
            </a:extLst>
          </p:cNvPr>
          <p:cNvSpPr>
            <a:spLocks noGrp="1"/>
          </p:cNvSpPr>
          <p:nvPr>
            <p:ph type="body" idx="1"/>
          </p:nvPr>
        </p:nvSpPr>
        <p:spPr/>
        <p:txBody>
          <a:bodyPr/>
          <a:lstStyle/>
          <a:p>
            <a:r>
              <a:rPr lang="es-UY" dirty="0"/>
              <a:t>Margen distribuidoras no lo cobra ANCAP</a:t>
            </a:r>
          </a:p>
        </p:txBody>
      </p:sp>
      <p:sp>
        <p:nvSpPr>
          <p:cNvPr id="4" name="Marcador de número de diapositiva 3">
            <a:extLst>
              <a:ext uri="{FF2B5EF4-FFF2-40B4-BE49-F238E27FC236}">
                <a16:creationId xmlns:a16="http://schemas.microsoft.com/office/drawing/2014/main" id="{A7775BBF-621F-D18B-AA2F-F54146089E58}"/>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8E271F9-2CF6-4049-95B7-74FDA69614E0}" type="slidenum">
              <a:rPr kumimoji="0" lang="es-UY"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s-UY"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3491999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UY" dirty="0"/>
          </a:p>
        </p:txBody>
      </p:sp>
      <p:sp>
        <p:nvSpPr>
          <p:cNvPr id="4" name="Marcador de número de diapositiva 3"/>
          <p:cNvSpPr>
            <a:spLocks noGrp="1"/>
          </p:cNvSpPr>
          <p:nvPr>
            <p:ph type="sldNum" sz="quarter" idx="5"/>
          </p:nvPr>
        </p:nvSpPr>
        <p:spPr/>
        <p:txBody>
          <a:bodyPr/>
          <a:lstStyle/>
          <a:p>
            <a:pPr marL="0" marR="0" lvl="0" indent="0" algn="r" defTabSz="756447" rtl="0" eaLnBrk="1" fontAlgn="auto" latinLnBrk="0" hangingPunct="1">
              <a:lnSpc>
                <a:spcPct val="100000"/>
              </a:lnSpc>
              <a:spcBef>
                <a:spcPts val="0"/>
              </a:spcBef>
              <a:spcAft>
                <a:spcPts val="0"/>
              </a:spcAft>
              <a:buClrTx/>
              <a:buSzTx/>
              <a:buFontTx/>
              <a:buNone/>
              <a:tabLst/>
              <a:defRPr/>
            </a:pPr>
            <a:fld id="{228B5F02-2DB2-4A2B-9418-45C49F24F799}" type="slidenum">
              <a:rPr kumimoji="0" lang="es-UY"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756447" rtl="0" eaLnBrk="1" fontAlgn="auto" latinLnBrk="0" hangingPunct="1">
                <a:lnSpc>
                  <a:spcPct val="100000"/>
                </a:lnSpc>
                <a:spcBef>
                  <a:spcPts val="0"/>
                </a:spcBef>
                <a:spcAft>
                  <a:spcPts val="0"/>
                </a:spcAft>
                <a:buClrTx/>
                <a:buSzTx/>
                <a:buFontTx/>
                <a:buNone/>
                <a:tabLst/>
                <a:defRPr/>
              </a:pPr>
              <a:t>9</a:t>
            </a:fld>
            <a:endParaRPr kumimoji="0" lang="es-UY"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6956462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C17585-B158-2AAD-BF0F-BB924E4386B8}"/>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485E6F42-1275-5A89-5371-9A4CC519E075}"/>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C8BED935-868E-656A-8C72-A22C432A3F14}"/>
              </a:ext>
            </a:extLst>
          </p:cNvPr>
          <p:cNvSpPr>
            <a:spLocks noGrp="1"/>
          </p:cNvSpPr>
          <p:nvPr>
            <p:ph type="body" idx="1"/>
          </p:nvPr>
        </p:nvSpPr>
        <p:spPr/>
        <p:txBody>
          <a:bodyPr/>
          <a:lstStyle/>
          <a:p>
            <a:r>
              <a:rPr lang="es-UY" sz="1200" b="0" i="0" u="none" strike="noStrike" kern="1200" baseline="0" dirty="0">
                <a:solidFill>
                  <a:schemeClr val="tx1"/>
                </a:solidFill>
                <a:latin typeface="+mn-lt"/>
                <a:ea typeface="+mn-ea"/>
                <a:cs typeface="+mn-cs"/>
              </a:rPr>
              <a:t>Deterioro portland 2025 $ 152.279.430,</a:t>
            </a:r>
            <a:endParaRPr lang="es-UY" dirty="0"/>
          </a:p>
        </p:txBody>
      </p:sp>
      <p:sp>
        <p:nvSpPr>
          <p:cNvPr id="4" name="Marcador de número de diapositiva 3">
            <a:extLst>
              <a:ext uri="{FF2B5EF4-FFF2-40B4-BE49-F238E27FC236}">
                <a16:creationId xmlns:a16="http://schemas.microsoft.com/office/drawing/2014/main" id="{910914A7-8688-7210-DA8F-164143BB630C}"/>
              </a:ext>
            </a:extLst>
          </p:cNvPr>
          <p:cNvSpPr>
            <a:spLocks noGrp="1"/>
          </p:cNvSpPr>
          <p:nvPr>
            <p:ph type="sldNum" sz="quarter" idx="10"/>
          </p:nvPr>
        </p:nvSpPr>
        <p:spPr/>
        <p:txBody>
          <a:bodyPr/>
          <a:lstStyle/>
          <a:p>
            <a:pPr marL="0" marR="0" lvl="0" indent="0" algn="r" defTabSz="756447" rtl="0" eaLnBrk="1" fontAlgn="auto" latinLnBrk="0" hangingPunct="1">
              <a:lnSpc>
                <a:spcPct val="100000"/>
              </a:lnSpc>
              <a:spcBef>
                <a:spcPts val="0"/>
              </a:spcBef>
              <a:spcAft>
                <a:spcPts val="0"/>
              </a:spcAft>
              <a:buClrTx/>
              <a:buSzTx/>
              <a:buFontTx/>
              <a:buNone/>
              <a:tabLst/>
              <a:defRPr/>
            </a:pPr>
            <a:fld id="{228B5F02-2DB2-4A2B-9418-45C49F24F799}" type="slidenum">
              <a:rPr kumimoji="0" lang="es-UY"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756447" rtl="0" eaLnBrk="1" fontAlgn="auto" latinLnBrk="0" hangingPunct="1">
                <a:lnSpc>
                  <a:spcPct val="100000"/>
                </a:lnSpc>
                <a:spcBef>
                  <a:spcPts val="0"/>
                </a:spcBef>
                <a:spcAft>
                  <a:spcPts val="0"/>
                </a:spcAft>
                <a:buClrTx/>
                <a:buSzTx/>
                <a:buFontTx/>
                <a:buNone/>
                <a:tabLst/>
                <a:defRPr/>
              </a:pPr>
              <a:t>10</a:t>
            </a:fld>
            <a:endParaRPr kumimoji="0" lang="es-UY"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4712793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UY"/>
          </a:p>
        </p:txBody>
      </p:sp>
      <p:sp>
        <p:nvSpPr>
          <p:cNvPr id="3" name="Marcador de contenido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4" name="Marcador de fecha 3"/>
          <p:cNvSpPr>
            <a:spLocks noGrp="1"/>
          </p:cNvSpPr>
          <p:nvPr>
            <p:ph type="dt" sz="half" idx="10"/>
          </p:nvPr>
        </p:nvSpPr>
        <p:spPr>
          <a:xfrm>
            <a:off x="162294" y="6356354"/>
            <a:ext cx="2743200" cy="365125"/>
          </a:xfrm>
        </p:spPr>
        <p:txBody>
          <a:bodyPr/>
          <a:lstStyle/>
          <a:p>
            <a:r>
              <a:rPr lang="es-UY" dirty="0"/>
              <a:t>09/09/2021</a:t>
            </a:r>
          </a:p>
        </p:txBody>
      </p:sp>
      <p:sp>
        <p:nvSpPr>
          <p:cNvPr id="5" name="Marcador de pie de página 4"/>
          <p:cNvSpPr>
            <a:spLocks noGrp="1"/>
          </p:cNvSpPr>
          <p:nvPr>
            <p:ph type="ftr" sz="quarter" idx="11"/>
          </p:nvPr>
        </p:nvSpPr>
        <p:spPr/>
        <p:txBody>
          <a:bodyPr/>
          <a:lstStyle>
            <a:lvl1pPr>
              <a:defRPr/>
            </a:lvl1pPr>
          </a:lstStyle>
          <a:p>
            <a:r>
              <a:rPr lang="pt-BR" dirty="0"/>
              <a:t>Marzo 2023</a:t>
            </a:r>
            <a:endParaRPr lang="es-UY" dirty="0"/>
          </a:p>
        </p:txBody>
      </p:sp>
      <p:sp>
        <p:nvSpPr>
          <p:cNvPr id="6" name="Marcador de número de diapositiva 5"/>
          <p:cNvSpPr>
            <a:spLocks noGrp="1"/>
          </p:cNvSpPr>
          <p:nvPr>
            <p:ph type="sldNum" sz="quarter" idx="12"/>
          </p:nvPr>
        </p:nvSpPr>
        <p:spPr>
          <a:xfrm>
            <a:off x="9326574" y="114446"/>
            <a:ext cx="2743200" cy="365125"/>
          </a:xfrm>
        </p:spPr>
        <p:txBody>
          <a:bodyPr/>
          <a:lstStyle/>
          <a:p>
            <a:fld id="{75D57B79-4061-44BD-B534-85CA2EB6D39E}" type="slidenum">
              <a:rPr lang="es-UY" smtClean="0"/>
              <a:t>‹Nº›</a:t>
            </a:fld>
            <a:endParaRPr lang="es-UY"/>
          </a:p>
        </p:txBody>
      </p:sp>
    </p:spTree>
    <p:extLst>
      <p:ext uri="{BB962C8B-B14F-4D97-AF65-F5344CB8AC3E}">
        <p14:creationId xmlns:p14="http://schemas.microsoft.com/office/powerpoint/2010/main" val="2150172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9" y="457200"/>
            <a:ext cx="3932237" cy="1600200"/>
          </a:xfrm>
        </p:spPr>
        <p:txBody>
          <a:bodyPr anchor="b"/>
          <a:lstStyle>
            <a:lvl1pPr>
              <a:defRPr sz="3200"/>
            </a:lvl1pPr>
          </a:lstStyle>
          <a:p>
            <a:r>
              <a:rPr lang="es-ES"/>
              <a:t>Haga clic para modificar el estilo de título del patrón</a:t>
            </a:r>
            <a:endParaRPr lang="es-UY"/>
          </a:p>
        </p:txBody>
      </p:sp>
      <p:sp>
        <p:nvSpPr>
          <p:cNvPr id="3" name="Marcador de contenido 2"/>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4" name="Marcador de texto 3"/>
          <p:cNvSpPr>
            <a:spLocks noGrp="1"/>
          </p:cNvSpPr>
          <p:nvPr>
            <p:ph type="body" sz="half" idx="2"/>
          </p:nvPr>
        </p:nvSpPr>
        <p:spPr>
          <a:xfrm>
            <a:off x="839789" y="2057400"/>
            <a:ext cx="3932237" cy="3811588"/>
          </a:xfrm>
        </p:spPr>
        <p:txBody>
          <a:bodyPr/>
          <a:lstStyle>
            <a:lvl1pPr marL="0" indent="0">
              <a:buNone/>
              <a:defRPr sz="1600"/>
            </a:lvl1pPr>
            <a:lvl2pPr marL="457166" indent="0">
              <a:buNone/>
              <a:defRPr sz="1400"/>
            </a:lvl2pPr>
            <a:lvl3pPr marL="914333" indent="0">
              <a:buNone/>
              <a:defRPr sz="1200"/>
            </a:lvl3pPr>
            <a:lvl4pPr marL="1371499" indent="0">
              <a:buNone/>
              <a:defRPr sz="1000"/>
            </a:lvl4pPr>
            <a:lvl5pPr marL="1828666" indent="0">
              <a:buNone/>
              <a:defRPr sz="1000"/>
            </a:lvl5pPr>
            <a:lvl6pPr marL="2285833" indent="0">
              <a:buNone/>
              <a:defRPr sz="1000"/>
            </a:lvl6pPr>
            <a:lvl7pPr marL="2742999" indent="0">
              <a:buNone/>
              <a:defRPr sz="1000"/>
            </a:lvl7pPr>
            <a:lvl8pPr marL="3200166" indent="0">
              <a:buNone/>
              <a:defRPr sz="1000"/>
            </a:lvl8pPr>
            <a:lvl9pPr marL="3657332" indent="0">
              <a:buNone/>
              <a:defRPr sz="1000"/>
            </a:lvl9pPr>
          </a:lstStyle>
          <a:p>
            <a:pPr lvl="0"/>
            <a:r>
              <a:rPr lang="es-ES"/>
              <a:t>Editar el estilo de texto del patrón</a:t>
            </a:r>
          </a:p>
        </p:txBody>
      </p:sp>
      <p:sp>
        <p:nvSpPr>
          <p:cNvPr id="5" name="Marcador de fecha 4"/>
          <p:cNvSpPr>
            <a:spLocks noGrp="1"/>
          </p:cNvSpPr>
          <p:nvPr>
            <p:ph type="dt" sz="half" idx="10"/>
          </p:nvPr>
        </p:nvSpPr>
        <p:spPr/>
        <p:txBody>
          <a:bodyPr/>
          <a:lstStyle/>
          <a:p>
            <a:fld id="{28F06FA8-3D28-4D4F-94F5-30784479E1D0}" type="datetimeFigureOut">
              <a:rPr lang="es-UY" smtClean="0"/>
              <a:t>19/3/2026</a:t>
            </a:fld>
            <a:endParaRPr lang="es-UY"/>
          </a:p>
        </p:txBody>
      </p:sp>
      <p:sp>
        <p:nvSpPr>
          <p:cNvPr id="6" name="Marcador de pie de página 5"/>
          <p:cNvSpPr>
            <a:spLocks noGrp="1"/>
          </p:cNvSpPr>
          <p:nvPr>
            <p:ph type="ftr" sz="quarter" idx="11"/>
          </p:nvPr>
        </p:nvSpPr>
        <p:spPr/>
        <p:txBody>
          <a:bodyPr/>
          <a:lstStyle/>
          <a:p>
            <a:endParaRPr lang="es-UY"/>
          </a:p>
        </p:txBody>
      </p:sp>
      <p:sp>
        <p:nvSpPr>
          <p:cNvPr id="7" name="Marcador de número de diapositiva 6"/>
          <p:cNvSpPr>
            <a:spLocks noGrp="1"/>
          </p:cNvSpPr>
          <p:nvPr>
            <p:ph type="sldNum" sz="quarter" idx="12"/>
          </p:nvPr>
        </p:nvSpPr>
        <p:spPr/>
        <p:txBody>
          <a:bodyPr/>
          <a:lstStyle/>
          <a:p>
            <a:fld id="{75D57B79-4061-44BD-B534-85CA2EB6D39E}" type="slidenum">
              <a:rPr lang="es-UY" smtClean="0"/>
              <a:t>‹Nº›</a:t>
            </a:fld>
            <a:endParaRPr lang="es-UY"/>
          </a:p>
        </p:txBody>
      </p:sp>
    </p:spTree>
    <p:extLst>
      <p:ext uri="{BB962C8B-B14F-4D97-AF65-F5344CB8AC3E}">
        <p14:creationId xmlns:p14="http://schemas.microsoft.com/office/powerpoint/2010/main" val="42372139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9" y="457200"/>
            <a:ext cx="3932237" cy="1600200"/>
          </a:xfrm>
        </p:spPr>
        <p:txBody>
          <a:bodyPr anchor="b"/>
          <a:lstStyle>
            <a:lvl1pPr>
              <a:defRPr sz="3200"/>
            </a:lvl1pPr>
          </a:lstStyle>
          <a:p>
            <a:r>
              <a:rPr lang="es-ES"/>
              <a:t>Haga clic para modificar el estilo de título del patrón</a:t>
            </a:r>
            <a:endParaRPr lang="es-UY"/>
          </a:p>
        </p:txBody>
      </p:sp>
      <p:sp>
        <p:nvSpPr>
          <p:cNvPr id="3" name="Marcador de posición de imagen 2"/>
          <p:cNvSpPr>
            <a:spLocks noGrp="1"/>
          </p:cNvSpPr>
          <p:nvPr>
            <p:ph type="pic" idx="1"/>
          </p:nvPr>
        </p:nvSpPr>
        <p:spPr>
          <a:xfrm>
            <a:off x="5183188" y="987426"/>
            <a:ext cx="6172200" cy="4873625"/>
          </a:xfrm>
        </p:spPr>
        <p:txBody>
          <a:bodyPr/>
          <a:lstStyle>
            <a:lvl1pPr marL="0" indent="0">
              <a:buNone/>
              <a:defRPr sz="3200"/>
            </a:lvl1pPr>
            <a:lvl2pPr marL="457166" indent="0">
              <a:buNone/>
              <a:defRPr sz="2800"/>
            </a:lvl2pPr>
            <a:lvl3pPr marL="914333" indent="0">
              <a:buNone/>
              <a:defRPr sz="2400"/>
            </a:lvl3pPr>
            <a:lvl4pPr marL="1371499" indent="0">
              <a:buNone/>
              <a:defRPr sz="2000"/>
            </a:lvl4pPr>
            <a:lvl5pPr marL="1828666" indent="0">
              <a:buNone/>
              <a:defRPr sz="2000"/>
            </a:lvl5pPr>
            <a:lvl6pPr marL="2285833" indent="0">
              <a:buNone/>
              <a:defRPr sz="2000"/>
            </a:lvl6pPr>
            <a:lvl7pPr marL="2742999" indent="0">
              <a:buNone/>
              <a:defRPr sz="2000"/>
            </a:lvl7pPr>
            <a:lvl8pPr marL="3200166" indent="0">
              <a:buNone/>
              <a:defRPr sz="2000"/>
            </a:lvl8pPr>
            <a:lvl9pPr marL="3657332" indent="0">
              <a:buNone/>
              <a:defRPr sz="2000"/>
            </a:lvl9pPr>
          </a:lstStyle>
          <a:p>
            <a:endParaRPr lang="es-UY"/>
          </a:p>
        </p:txBody>
      </p:sp>
      <p:sp>
        <p:nvSpPr>
          <p:cNvPr id="4" name="Marcador de texto 3"/>
          <p:cNvSpPr>
            <a:spLocks noGrp="1"/>
          </p:cNvSpPr>
          <p:nvPr>
            <p:ph type="body" sz="half" idx="2"/>
          </p:nvPr>
        </p:nvSpPr>
        <p:spPr>
          <a:xfrm>
            <a:off x="839789" y="2057400"/>
            <a:ext cx="3932237" cy="3811588"/>
          </a:xfrm>
        </p:spPr>
        <p:txBody>
          <a:bodyPr/>
          <a:lstStyle>
            <a:lvl1pPr marL="0" indent="0">
              <a:buNone/>
              <a:defRPr sz="1600"/>
            </a:lvl1pPr>
            <a:lvl2pPr marL="457166" indent="0">
              <a:buNone/>
              <a:defRPr sz="1400"/>
            </a:lvl2pPr>
            <a:lvl3pPr marL="914333" indent="0">
              <a:buNone/>
              <a:defRPr sz="1200"/>
            </a:lvl3pPr>
            <a:lvl4pPr marL="1371499" indent="0">
              <a:buNone/>
              <a:defRPr sz="1000"/>
            </a:lvl4pPr>
            <a:lvl5pPr marL="1828666" indent="0">
              <a:buNone/>
              <a:defRPr sz="1000"/>
            </a:lvl5pPr>
            <a:lvl6pPr marL="2285833" indent="0">
              <a:buNone/>
              <a:defRPr sz="1000"/>
            </a:lvl6pPr>
            <a:lvl7pPr marL="2742999" indent="0">
              <a:buNone/>
              <a:defRPr sz="1000"/>
            </a:lvl7pPr>
            <a:lvl8pPr marL="3200166" indent="0">
              <a:buNone/>
              <a:defRPr sz="1000"/>
            </a:lvl8pPr>
            <a:lvl9pPr marL="3657332" indent="0">
              <a:buNone/>
              <a:defRPr sz="1000"/>
            </a:lvl9pPr>
          </a:lstStyle>
          <a:p>
            <a:pPr lvl="0"/>
            <a:r>
              <a:rPr lang="es-ES"/>
              <a:t>Editar el estilo de texto del patrón</a:t>
            </a:r>
          </a:p>
        </p:txBody>
      </p:sp>
      <p:sp>
        <p:nvSpPr>
          <p:cNvPr id="5" name="Marcador de fecha 4"/>
          <p:cNvSpPr>
            <a:spLocks noGrp="1"/>
          </p:cNvSpPr>
          <p:nvPr>
            <p:ph type="dt" sz="half" idx="10"/>
          </p:nvPr>
        </p:nvSpPr>
        <p:spPr/>
        <p:txBody>
          <a:bodyPr/>
          <a:lstStyle/>
          <a:p>
            <a:fld id="{28F06FA8-3D28-4D4F-94F5-30784479E1D0}" type="datetimeFigureOut">
              <a:rPr lang="es-UY" smtClean="0"/>
              <a:t>19/3/2026</a:t>
            </a:fld>
            <a:endParaRPr lang="es-UY"/>
          </a:p>
        </p:txBody>
      </p:sp>
      <p:sp>
        <p:nvSpPr>
          <p:cNvPr id="6" name="Marcador de pie de página 5"/>
          <p:cNvSpPr>
            <a:spLocks noGrp="1"/>
          </p:cNvSpPr>
          <p:nvPr>
            <p:ph type="ftr" sz="quarter" idx="11"/>
          </p:nvPr>
        </p:nvSpPr>
        <p:spPr/>
        <p:txBody>
          <a:bodyPr/>
          <a:lstStyle/>
          <a:p>
            <a:endParaRPr lang="es-UY"/>
          </a:p>
        </p:txBody>
      </p:sp>
      <p:sp>
        <p:nvSpPr>
          <p:cNvPr id="7" name="Marcador de número de diapositiva 6"/>
          <p:cNvSpPr>
            <a:spLocks noGrp="1"/>
          </p:cNvSpPr>
          <p:nvPr>
            <p:ph type="sldNum" sz="quarter" idx="12"/>
          </p:nvPr>
        </p:nvSpPr>
        <p:spPr/>
        <p:txBody>
          <a:bodyPr/>
          <a:lstStyle/>
          <a:p>
            <a:fld id="{75D57B79-4061-44BD-B534-85CA2EB6D39E}" type="slidenum">
              <a:rPr lang="es-UY" smtClean="0"/>
              <a:t>‹Nº›</a:t>
            </a:fld>
            <a:endParaRPr lang="es-UY"/>
          </a:p>
        </p:txBody>
      </p:sp>
    </p:spTree>
    <p:extLst>
      <p:ext uri="{BB962C8B-B14F-4D97-AF65-F5344CB8AC3E}">
        <p14:creationId xmlns:p14="http://schemas.microsoft.com/office/powerpoint/2010/main" val="10158266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UY"/>
          </a:p>
        </p:txBody>
      </p:sp>
      <p:sp>
        <p:nvSpPr>
          <p:cNvPr id="3" name="Marcador de texto vertical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4" name="Marcador de fecha 3"/>
          <p:cNvSpPr>
            <a:spLocks noGrp="1"/>
          </p:cNvSpPr>
          <p:nvPr>
            <p:ph type="dt" sz="half" idx="10"/>
          </p:nvPr>
        </p:nvSpPr>
        <p:spPr/>
        <p:txBody>
          <a:bodyPr/>
          <a:lstStyle/>
          <a:p>
            <a:fld id="{28F06FA8-3D28-4D4F-94F5-30784479E1D0}" type="datetimeFigureOut">
              <a:rPr lang="es-UY" smtClean="0"/>
              <a:t>19/3/2026</a:t>
            </a:fld>
            <a:endParaRPr lang="es-UY"/>
          </a:p>
        </p:txBody>
      </p:sp>
      <p:sp>
        <p:nvSpPr>
          <p:cNvPr id="5" name="Marcador de pie de página 4"/>
          <p:cNvSpPr>
            <a:spLocks noGrp="1"/>
          </p:cNvSpPr>
          <p:nvPr>
            <p:ph type="ftr" sz="quarter" idx="11"/>
          </p:nvPr>
        </p:nvSpPr>
        <p:spPr/>
        <p:txBody>
          <a:bodyPr/>
          <a:lstStyle/>
          <a:p>
            <a:endParaRPr lang="es-UY"/>
          </a:p>
        </p:txBody>
      </p:sp>
      <p:sp>
        <p:nvSpPr>
          <p:cNvPr id="6" name="Marcador de número de diapositiva 5"/>
          <p:cNvSpPr>
            <a:spLocks noGrp="1"/>
          </p:cNvSpPr>
          <p:nvPr>
            <p:ph type="sldNum" sz="quarter" idx="12"/>
          </p:nvPr>
        </p:nvSpPr>
        <p:spPr/>
        <p:txBody>
          <a:bodyPr/>
          <a:lstStyle/>
          <a:p>
            <a:fld id="{75D57B79-4061-44BD-B534-85CA2EB6D39E}" type="slidenum">
              <a:rPr lang="es-UY" smtClean="0"/>
              <a:t>‹Nº›</a:t>
            </a:fld>
            <a:endParaRPr lang="es-UY"/>
          </a:p>
        </p:txBody>
      </p:sp>
    </p:spTree>
    <p:extLst>
      <p:ext uri="{BB962C8B-B14F-4D97-AF65-F5344CB8AC3E}">
        <p14:creationId xmlns:p14="http://schemas.microsoft.com/office/powerpoint/2010/main" val="18214597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UY"/>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4" name="Marcador de fecha 3"/>
          <p:cNvSpPr>
            <a:spLocks noGrp="1"/>
          </p:cNvSpPr>
          <p:nvPr>
            <p:ph type="dt" sz="half" idx="10"/>
          </p:nvPr>
        </p:nvSpPr>
        <p:spPr/>
        <p:txBody>
          <a:bodyPr/>
          <a:lstStyle/>
          <a:p>
            <a:fld id="{28F06FA8-3D28-4D4F-94F5-30784479E1D0}" type="datetimeFigureOut">
              <a:rPr lang="es-UY" smtClean="0"/>
              <a:t>19/3/2026</a:t>
            </a:fld>
            <a:endParaRPr lang="es-UY"/>
          </a:p>
        </p:txBody>
      </p:sp>
      <p:sp>
        <p:nvSpPr>
          <p:cNvPr id="5" name="Marcador de pie de página 4"/>
          <p:cNvSpPr>
            <a:spLocks noGrp="1"/>
          </p:cNvSpPr>
          <p:nvPr>
            <p:ph type="ftr" sz="quarter" idx="11"/>
          </p:nvPr>
        </p:nvSpPr>
        <p:spPr/>
        <p:txBody>
          <a:bodyPr/>
          <a:lstStyle/>
          <a:p>
            <a:endParaRPr lang="es-UY"/>
          </a:p>
        </p:txBody>
      </p:sp>
      <p:sp>
        <p:nvSpPr>
          <p:cNvPr id="6" name="Marcador de número de diapositiva 5"/>
          <p:cNvSpPr>
            <a:spLocks noGrp="1"/>
          </p:cNvSpPr>
          <p:nvPr>
            <p:ph type="sldNum" sz="quarter" idx="12"/>
          </p:nvPr>
        </p:nvSpPr>
        <p:spPr/>
        <p:txBody>
          <a:bodyPr/>
          <a:lstStyle/>
          <a:p>
            <a:fld id="{75D57B79-4061-44BD-B534-85CA2EB6D39E}" type="slidenum">
              <a:rPr lang="es-UY" smtClean="0"/>
              <a:t>‹Nº›</a:t>
            </a:fld>
            <a:endParaRPr lang="es-UY"/>
          </a:p>
        </p:txBody>
      </p:sp>
    </p:spTree>
    <p:extLst>
      <p:ext uri="{BB962C8B-B14F-4D97-AF65-F5344CB8AC3E}">
        <p14:creationId xmlns:p14="http://schemas.microsoft.com/office/powerpoint/2010/main" val="32566993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9" name="8 Marcador de fecha"/>
          <p:cNvSpPr>
            <a:spLocks noGrp="1"/>
          </p:cNvSpPr>
          <p:nvPr>
            <p:ph type="dt" sz="half" idx="10"/>
          </p:nvPr>
        </p:nvSpPr>
        <p:spPr/>
        <p:txBody>
          <a:bodyPr/>
          <a:lstStyle/>
          <a:p>
            <a:endParaRPr lang="es-UY">
              <a:solidFill>
                <a:prstClr val="black">
                  <a:tint val="75000"/>
                </a:prstClr>
              </a:solidFill>
            </a:endParaRPr>
          </a:p>
        </p:txBody>
      </p:sp>
      <p:sp>
        <p:nvSpPr>
          <p:cNvPr id="10" name="9 Marcador de pie de página"/>
          <p:cNvSpPr>
            <a:spLocks noGrp="1"/>
          </p:cNvSpPr>
          <p:nvPr>
            <p:ph type="ftr" sz="quarter" idx="11"/>
          </p:nvPr>
        </p:nvSpPr>
        <p:spPr/>
        <p:txBody>
          <a:bodyPr/>
          <a:lstStyle/>
          <a:p>
            <a:r>
              <a:rPr lang="es-ES" dirty="0">
                <a:solidFill>
                  <a:prstClr val="black">
                    <a:tint val="75000"/>
                  </a:prstClr>
                </a:solidFill>
              </a:rPr>
              <a:t>Gerencia Control de Gestión – Q4 2020</a:t>
            </a:r>
            <a:endParaRPr lang="es-UY" dirty="0">
              <a:solidFill>
                <a:prstClr val="black">
                  <a:tint val="75000"/>
                </a:prstClr>
              </a:solidFill>
            </a:endParaRPr>
          </a:p>
        </p:txBody>
      </p:sp>
      <p:sp>
        <p:nvSpPr>
          <p:cNvPr id="11" name="10 Marcador de número de diapositiva"/>
          <p:cNvSpPr>
            <a:spLocks noGrp="1"/>
          </p:cNvSpPr>
          <p:nvPr>
            <p:ph type="sldNum" sz="quarter" idx="12"/>
          </p:nvPr>
        </p:nvSpPr>
        <p:spPr/>
        <p:txBody>
          <a:bodyPr/>
          <a:lstStyle/>
          <a:p>
            <a:fld id="{123C8C1A-8145-42C9-9CA7-DA564B95FE39}" type="slidenum">
              <a:rPr lang="es-UY" smtClean="0">
                <a:solidFill>
                  <a:prstClr val="black">
                    <a:tint val="75000"/>
                  </a:prstClr>
                </a:solidFill>
              </a:rPr>
              <a:pPr/>
              <a:t>‹Nº›</a:t>
            </a:fld>
            <a:endParaRPr lang="es-UY">
              <a:solidFill>
                <a:prstClr val="black">
                  <a:tint val="75000"/>
                </a:prstClr>
              </a:solidFill>
            </a:endParaRPr>
          </a:p>
        </p:txBody>
      </p:sp>
      <p:sp>
        <p:nvSpPr>
          <p:cNvPr id="12" name="11 Título"/>
          <p:cNvSpPr>
            <a:spLocks noGrp="1"/>
          </p:cNvSpPr>
          <p:nvPr>
            <p:ph type="title"/>
          </p:nvPr>
        </p:nvSpPr>
        <p:spPr/>
        <p:txBody>
          <a:bodyPr/>
          <a:lstStyle/>
          <a:p>
            <a:r>
              <a:rPr lang="es-ES"/>
              <a:t>Haga clic para modificar el estilo de título del patrón</a:t>
            </a:r>
            <a:endParaRPr lang="es-UY"/>
          </a:p>
        </p:txBody>
      </p:sp>
    </p:spTree>
    <p:extLst>
      <p:ext uri="{BB962C8B-B14F-4D97-AF65-F5344CB8AC3E}">
        <p14:creationId xmlns:p14="http://schemas.microsoft.com/office/powerpoint/2010/main" val="20925025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sp>
        <p:nvSpPr>
          <p:cNvPr id="9" name="8 Marcador de fecha"/>
          <p:cNvSpPr>
            <a:spLocks noGrp="1"/>
          </p:cNvSpPr>
          <p:nvPr>
            <p:ph type="dt" sz="half" idx="10"/>
          </p:nvPr>
        </p:nvSpPr>
        <p:spPr/>
        <p:txBody>
          <a:bodyPr/>
          <a:lstStyle/>
          <a:p>
            <a:endParaRPr lang="es-UY" dirty="0">
              <a:solidFill>
                <a:prstClr val="black">
                  <a:tint val="75000"/>
                </a:prstClr>
              </a:solidFill>
            </a:endParaRPr>
          </a:p>
        </p:txBody>
      </p:sp>
      <p:sp>
        <p:nvSpPr>
          <p:cNvPr id="10" name="9 Marcador de pie de página"/>
          <p:cNvSpPr>
            <a:spLocks noGrp="1"/>
          </p:cNvSpPr>
          <p:nvPr>
            <p:ph type="ftr" sz="quarter" idx="11"/>
          </p:nvPr>
        </p:nvSpPr>
        <p:spPr/>
        <p:txBody>
          <a:bodyPr/>
          <a:lstStyle/>
          <a:p>
            <a:r>
              <a:rPr lang="es-ES" dirty="0">
                <a:solidFill>
                  <a:prstClr val="black">
                    <a:tint val="75000"/>
                  </a:prstClr>
                </a:solidFill>
              </a:rPr>
              <a:t>Gerencia Control de Gestión – Q3 2022</a:t>
            </a:r>
            <a:endParaRPr lang="es-UY" dirty="0">
              <a:solidFill>
                <a:prstClr val="black">
                  <a:tint val="75000"/>
                </a:prstClr>
              </a:solidFill>
            </a:endParaRPr>
          </a:p>
        </p:txBody>
      </p:sp>
      <p:sp>
        <p:nvSpPr>
          <p:cNvPr id="11" name="10 Marcador de número de diapositiva"/>
          <p:cNvSpPr>
            <a:spLocks noGrp="1"/>
          </p:cNvSpPr>
          <p:nvPr>
            <p:ph type="sldNum" sz="quarter" idx="12"/>
          </p:nvPr>
        </p:nvSpPr>
        <p:spPr/>
        <p:txBody>
          <a:bodyPr/>
          <a:lstStyle/>
          <a:p>
            <a:fld id="{123C8C1A-8145-42C9-9CA7-DA564B95FE39}" type="slidenum">
              <a:rPr lang="es-UY" smtClean="0">
                <a:solidFill>
                  <a:prstClr val="black">
                    <a:tint val="75000"/>
                  </a:prstClr>
                </a:solidFill>
              </a:rPr>
              <a:pPr/>
              <a:t>‹Nº›</a:t>
            </a:fld>
            <a:endParaRPr lang="es-UY" dirty="0">
              <a:solidFill>
                <a:prstClr val="black">
                  <a:tint val="75000"/>
                </a:prstClr>
              </a:solidFill>
            </a:endParaRPr>
          </a:p>
        </p:txBody>
      </p:sp>
      <p:sp>
        <p:nvSpPr>
          <p:cNvPr id="12" name="11 Título"/>
          <p:cNvSpPr>
            <a:spLocks noGrp="1"/>
          </p:cNvSpPr>
          <p:nvPr>
            <p:ph type="title"/>
          </p:nvPr>
        </p:nvSpPr>
        <p:spPr/>
        <p:txBody>
          <a:bodyPr/>
          <a:lstStyle/>
          <a:p>
            <a:r>
              <a:rPr lang="es-ES"/>
              <a:t>Haga clic para modificar el estilo de título del patrón</a:t>
            </a:r>
            <a:endParaRPr lang="es-UY"/>
          </a:p>
        </p:txBody>
      </p:sp>
    </p:spTree>
    <p:extLst>
      <p:ext uri="{BB962C8B-B14F-4D97-AF65-F5344CB8AC3E}">
        <p14:creationId xmlns:p14="http://schemas.microsoft.com/office/powerpoint/2010/main" val="2667735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Diseño personalizado">
    <p:spTree>
      <p:nvGrpSpPr>
        <p:cNvPr id="1" name=""/>
        <p:cNvGrpSpPr/>
        <p:nvPr/>
      </p:nvGrpSpPr>
      <p:grpSpPr>
        <a:xfrm>
          <a:off x="0" y="0"/>
          <a:ext cx="0" cy="0"/>
          <a:chOff x="0" y="0"/>
          <a:chExt cx="0" cy="0"/>
        </a:xfrm>
      </p:grpSpPr>
      <p:sp>
        <p:nvSpPr>
          <p:cNvPr id="9" name="8 Marcador de fecha"/>
          <p:cNvSpPr>
            <a:spLocks noGrp="1"/>
          </p:cNvSpPr>
          <p:nvPr>
            <p:ph type="dt" sz="half" idx="10"/>
          </p:nvPr>
        </p:nvSpPr>
        <p:spPr/>
        <p:txBody>
          <a:bodyPr/>
          <a:lstStyle/>
          <a:p>
            <a:endParaRPr lang="es-UY" dirty="0">
              <a:solidFill>
                <a:prstClr val="black">
                  <a:tint val="75000"/>
                </a:prstClr>
              </a:solidFill>
            </a:endParaRPr>
          </a:p>
        </p:txBody>
      </p:sp>
      <p:sp>
        <p:nvSpPr>
          <p:cNvPr id="10" name="9 Marcador de pie de página"/>
          <p:cNvSpPr>
            <a:spLocks noGrp="1"/>
          </p:cNvSpPr>
          <p:nvPr>
            <p:ph type="ftr" sz="quarter" idx="11"/>
          </p:nvPr>
        </p:nvSpPr>
        <p:spPr/>
        <p:txBody>
          <a:bodyPr/>
          <a:lstStyle/>
          <a:p>
            <a:r>
              <a:rPr lang="es-ES">
                <a:solidFill>
                  <a:prstClr val="black">
                    <a:tint val="75000"/>
                  </a:prstClr>
                </a:solidFill>
              </a:rPr>
              <a:t>Gerencia Control de Gestión – Q3 2022</a:t>
            </a:r>
            <a:endParaRPr lang="es-UY" dirty="0">
              <a:solidFill>
                <a:prstClr val="black">
                  <a:tint val="75000"/>
                </a:prstClr>
              </a:solidFill>
            </a:endParaRPr>
          </a:p>
        </p:txBody>
      </p:sp>
      <p:sp>
        <p:nvSpPr>
          <p:cNvPr id="11" name="10 Marcador de número de diapositiva"/>
          <p:cNvSpPr>
            <a:spLocks noGrp="1"/>
          </p:cNvSpPr>
          <p:nvPr>
            <p:ph type="sldNum" sz="quarter" idx="12"/>
          </p:nvPr>
        </p:nvSpPr>
        <p:spPr/>
        <p:txBody>
          <a:bodyPr/>
          <a:lstStyle/>
          <a:p>
            <a:fld id="{123C8C1A-8145-42C9-9CA7-DA564B95FE39}" type="slidenum">
              <a:rPr lang="es-UY" smtClean="0">
                <a:solidFill>
                  <a:prstClr val="black">
                    <a:tint val="75000"/>
                  </a:prstClr>
                </a:solidFill>
              </a:rPr>
              <a:pPr/>
              <a:t>‹Nº›</a:t>
            </a:fld>
            <a:endParaRPr lang="es-UY" dirty="0">
              <a:solidFill>
                <a:prstClr val="black">
                  <a:tint val="75000"/>
                </a:prstClr>
              </a:solidFill>
            </a:endParaRPr>
          </a:p>
        </p:txBody>
      </p:sp>
      <p:sp>
        <p:nvSpPr>
          <p:cNvPr id="12" name="11 Título"/>
          <p:cNvSpPr>
            <a:spLocks noGrp="1"/>
          </p:cNvSpPr>
          <p:nvPr>
            <p:ph type="title"/>
          </p:nvPr>
        </p:nvSpPr>
        <p:spPr/>
        <p:txBody>
          <a:bodyPr/>
          <a:lstStyle/>
          <a:p>
            <a:r>
              <a:rPr lang="es-ES"/>
              <a:t>Haga clic para modificar el estilo de título del patrón</a:t>
            </a:r>
            <a:endParaRPr lang="es-UY"/>
          </a:p>
        </p:txBody>
      </p:sp>
    </p:spTree>
    <p:extLst>
      <p:ext uri="{BB962C8B-B14F-4D97-AF65-F5344CB8AC3E}">
        <p14:creationId xmlns:p14="http://schemas.microsoft.com/office/powerpoint/2010/main" val="253499559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Diseño personalizado">
    <p:spTree>
      <p:nvGrpSpPr>
        <p:cNvPr id="1" name=""/>
        <p:cNvGrpSpPr/>
        <p:nvPr/>
      </p:nvGrpSpPr>
      <p:grpSpPr>
        <a:xfrm>
          <a:off x="0" y="0"/>
          <a:ext cx="0" cy="0"/>
          <a:chOff x="0" y="0"/>
          <a:chExt cx="0" cy="0"/>
        </a:xfrm>
      </p:grpSpPr>
      <p:sp>
        <p:nvSpPr>
          <p:cNvPr id="9" name="8 Marcador de fecha"/>
          <p:cNvSpPr>
            <a:spLocks noGrp="1"/>
          </p:cNvSpPr>
          <p:nvPr>
            <p:ph type="dt" sz="half" idx="10"/>
          </p:nvPr>
        </p:nvSpPr>
        <p:spPr/>
        <p:txBody>
          <a:bodyPr/>
          <a:lstStyle/>
          <a:p>
            <a:endParaRPr lang="es-UY">
              <a:solidFill>
                <a:prstClr val="black">
                  <a:tint val="75000"/>
                </a:prstClr>
              </a:solidFill>
            </a:endParaRPr>
          </a:p>
        </p:txBody>
      </p:sp>
      <p:sp>
        <p:nvSpPr>
          <p:cNvPr id="10" name="9 Marcador de pie de página"/>
          <p:cNvSpPr>
            <a:spLocks noGrp="1"/>
          </p:cNvSpPr>
          <p:nvPr>
            <p:ph type="ftr" sz="quarter" idx="11"/>
          </p:nvPr>
        </p:nvSpPr>
        <p:spPr/>
        <p:txBody>
          <a:bodyPr/>
          <a:lstStyle/>
          <a:p>
            <a:r>
              <a:rPr lang="es-ES" dirty="0">
                <a:solidFill>
                  <a:prstClr val="black">
                    <a:tint val="75000"/>
                  </a:prstClr>
                </a:solidFill>
              </a:rPr>
              <a:t>Gerencia Control de Gestión – Q4 2020</a:t>
            </a:r>
            <a:endParaRPr lang="es-UY" dirty="0">
              <a:solidFill>
                <a:prstClr val="black">
                  <a:tint val="75000"/>
                </a:prstClr>
              </a:solidFill>
            </a:endParaRPr>
          </a:p>
        </p:txBody>
      </p:sp>
      <p:sp>
        <p:nvSpPr>
          <p:cNvPr id="11" name="10 Marcador de número de diapositiva"/>
          <p:cNvSpPr>
            <a:spLocks noGrp="1"/>
          </p:cNvSpPr>
          <p:nvPr>
            <p:ph type="sldNum" sz="quarter" idx="12"/>
          </p:nvPr>
        </p:nvSpPr>
        <p:spPr/>
        <p:txBody>
          <a:bodyPr/>
          <a:lstStyle/>
          <a:p>
            <a:fld id="{123C8C1A-8145-42C9-9CA7-DA564B95FE39}" type="slidenum">
              <a:rPr lang="es-UY" smtClean="0">
                <a:solidFill>
                  <a:prstClr val="black">
                    <a:tint val="75000"/>
                  </a:prstClr>
                </a:solidFill>
              </a:rPr>
              <a:pPr/>
              <a:t>‹Nº›</a:t>
            </a:fld>
            <a:endParaRPr lang="es-UY">
              <a:solidFill>
                <a:prstClr val="black">
                  <a:tint val="75000"/>
                </a:prstClr>
              </a:solidFill>
            </a:endParaRPr>
          </a:p>
        </p:txBody>
      </p:sp>
      <p:sp>
        <p:nvSpPr>
          <p:cNvPr id="12" name="11 Título"/>
          <p:cNvSpPr>
            <a:spLocks noGrp="1"/>
          </p:cNvSpPr>
          <p:nvPr>
            <p:ph type="title"/>
          </p:nvPr>
        </p:nvSpPr>
        <p:spPr/>
        <p:txBody>
          <a:bodyPr/>
          <a:lstStyle/>
          <a:p>
            <a:r>
              <a:rPr lang="es-ES"/>
              <a:t>Haga clic para modificar el estilo de título del patrón</a:t>
            </a:r>
            <a:endParaRPr lang="es-UY"/>
          </a:p>
        </p:txBody>
      </p:sp>
    </p:spTree>
    <p:extLst>
      <p:ext uri="{BB962C8B-B14F-4D97-AF65-F5344CB8AC3E}">
        <p14:creationId xmlns:p14="http://schemas.microsoft.com/office/powerpoint/2010/main" val="40971193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_Diseño personalizado">
    <p:spTree>
      <p:nvGrpSpPr>
        <p:cNvPr id="1" name=""/>
        <p:cNvGrpSpPr/>
        <p:nvPr/>
      </p:nvGrpSpPr>
      <p:grpSpPr>
        <a:xfrm>
          <a:off x="0" y="0"/>
          <a:ext cx="0" cy="0"/>
          <a:chOff x="0" y="0"/>
          <a:chExt cx="0" cy="0"/>
        </a:xfrm>
      </p:grpSpPr>
      <p:sp>
        <p:nvSpPr>
          <p:cNvPr id="9" name="8 Marcador de fecha"/>
          <p:cNvSpPr>
            <a:spLocks noGrp="1"/>
          </p:cNvSpPr>
          <p:nvPr>
            <p:ph type="dt" sz="half" idx="10"/>
          </p:nvPr>
        </p:nvSpPr>
        <p:spPr/>
        <p:txBody>
          <a:bodyPr/>
          <a:lstStyle/>
          <a:p>
            <a:endParaRPr lang="es-UY">
              <a:solidFill>
                <a:prstClr val="black">
                  <a:tint val="75000"/>
                </a:prstClr>
              </a:solidFill>
            </a:endParaRPr>
          </a:p>
        </p:txBody>
      </p:sp>
      <p:sp>
        <p:nvSpPr>
          <p:cNvPr id="10" name="9 Marcador de pie de página"/>
          <p:cNvSpPr>
            <a:spLocks noGrp="1"/>
          </p:cNvSpPr>
          <p:nvPr>
            <p:ph type="ftr" sz="quarter" idx="11"/>
          </p:nvPr>
        </p:nvSpPr>
        <p:spPr/>
        <p:txBody>
          <a:bodyPr/>
          <a:lstStyle/>
          <a:p>
            <a:r>
              <a:rPr lang="es-ES" dirty="0">
                <a:solidFill>
                  <a:prstClr val="black">
                    <a:tint val="75000"/>
                  </a:prstClr>
                </a:solidFill>
              </a:rPr>
              <a:t>Gerencia Control de Gestión – Q4 2020</a:t>
            </a:r>
            <a:endParaRPr lang="es-UY" dirty="0">
              <a:solidFill>
                <a:prstClr val="black">
                  <a:tint val="75000"/>
                </a:prstClr>
              </a:solidFill>
            </a:endParaRPr>
          </a:p>
        </p:txBody>
      </p:sp>
      <p:sp>
        <p:nvSpPr>
          <p:cNvPr id="11" name="10 Marcador de número de diapositiva"/>
          <p:cNvSpPr>
            <a:spLocks noGrp="1"/>
          </p:cNvSpPr>
          <p:nvPr>
            <p:ph type="sldNum" sz="quarter" idx="12"/>
          </p:nvPr>
        </p:nvSpPr>
        <p:spPr/>
        <p:txBody>
          <a:bodyPr/>
          <a:lstStyle/>
          <a:p>
            <a:fld id="{123C8C1A-8145-42C9-9CA7-DA564B95FE39}" type="slidenum">
              <a:rPr lang="es-UY" smtClean="0">
                <a:solidFill>
                  <a:prstClr val="black">
                    <a:tint val="75000"/>
                  </a:prstClr>
                </a:solidFill>
              </a:rPr>
              <a:pPr/>
              <a:t>‹Nº›</a:t>
            </a:fld>
            <a:endParaRPr lang="es-UY">
              <a:solidFill>
                <a:prstClr val="black">
                  <a:tint val="75000"/>
                </a:prstClr>
              </a:solidFill>
            </a:endParaRPr>
          </a:p>
        </p:txBody>
      </p:sp>
      <p:sp>
        <p:nvSpPr>
          <p:cNvPr id="12" name="11 Título"/>
          <p:cNvSpPr>
            <a:spLocks noGrp="1"/>
          </p:cNvSpPr>
          <p:nvPr>
            <p:ph type="title"/>
          </p:nvPr>
        </p:nvSpPr>
        <p:spPr/>
        <p:txBody>
          <a:bodyPr/>
          <a:lstStyle/>
          <a:p>
            <a:r>
              <a:rPr lang="es-ES"/>
              <a:t>Haga clic para modificar el estilo de título del patrón</a:t>
            </a:r>
            <a:endParaRPr lang="es-UY"/>
          </a:p>
        </p:txBody>
      </p:sp>
    </p:spTree>
    <p:extLst>
      <p:ext uri="{BB962C8B-B14F-4D97-AF65-F5344CB8AC3E}">
        <p14:creationId xmlns:p14="http://schemas.microsoft.com/office/powerpoint/2010/main" val="38427882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_Diseño personalizado">
    <p:spTree>
      <p:nvGrpSpPr>
        <p:cNvPr id="1" name=""/>
        <p:cNvGrpSpPr/>
        <p:nvPr/>
      </p:nvGrpSpPr>
      <p:grpSpPr>
        <a:xfrm>
          <a:off x="0" y="0"/>
          <a:ext cx="0" cy="0"/>
          <a:chOff x="0" y="0"/>
          <a:chExt cx="0" cy="0"/>
        </a:xfrm>
      </p:grpSpPr>
      <p:sp>
        <p:nvSpPr>
          <p:cNvPr id="9" name="8 Marcador de fecha"/>
          <p:cNvSpPr>
            <a:spLocks noGrp="1"/>
          </p:cNvSpPr>
          <p:nvPr>
            <p:ph type="dt" sz="half" idx="10"/>
          </p:nvPr>
        </p:nvSpPr>
        <p:spPr/>
        <p:txBody>
          <a:bodyPr/>
          <a:lstStyle/>
          <a:p>
            <a:endParaRPr lang="es-UY" dirty="0">
              <a:solidFill>
                <a:prstClr val="black">
                  <a:tint val="75000"/>
                </a:prstClr>
              </a:solidFill>
            </a:endParaRPr>
          </a:p>
        </p:txBody>
      </p:sp>
      <p:sp>
        <p:nvSpPr>
          <p:cNvPr id="10" name="9 Marcador de pie de página"/>
          <p:cNvSpPr>
            <a:spLocks noGrp="1"/>
          </p:cNvSpPr>
          <p:nvPr>
            <p:ph type="ftr" sz="quarter" idx="11"/>
          </p:nvPr>
        </p:nvSpPr>
        <p:spPr/>
        <p:txBody>
          <a:bodyPr/>
          <a:lstStyle/>
          <a:p>
            <a:r>
              <a:rPr lang="es-ES">
                <a:solidFill>
                  <a:prstClr val="black">
                    <a:tint val="75000"/>
                  </a:prstClr>
                </a:solidFill>
              </a:rPr>
              <a:t>Gerencia Control de Gestión – Q3 2022</a:t>
            </a:r>
            <a:endParaRPr lang="es-UY" dirty="0">
              <a:solidFill>
                <a:prstClr val="black">
                  <a:tint val="75000"/>
                </a:prstClr>
              </a:solidFill>
            </a:endParaRPr>
          </a:p>
        </p:txBody>
      </p:sp>
      <p:sp>
        <p:nvSpPr>
          <p:cNvPr id="11" name="10 Marcador de número de diapositiva"/>
          <p:cNvSpPr>
            <a:spLocks noGrp="1"/>
          </p:cNvSpPr>
          <p:nvPr>
            <p:ph type="sldNum" sz="quarter" idx="12"/>
          </p:nvPr>
        </p:nvSpPr>
        <p:spPr/>
        <p:txBody>
          <a:bodyPr/>
          <a:lstStyle/>
          <a:p>
            <a:fld id="{123C8C1A-8145-42C9-9CA7-DA564B95FE39}" type="slidenum">
              <a:rPr lang="es-UY" smtClean="0">
                <a:solidFill>
                  <a:prstClr val="black">
                    <a:tint val="75000"/>
                  </a:prstClr>
                </a:solidFill>
              </a:rPr>
              <a:pPr/>
              <a:t>‹Nº›</a:t>
            </a:fld>
            <a:endParaRPr lang="es-UY" dirty="0">
              <a:solidFill>
                <a:prstClr val="black">
                  <a:tint val="75000"/>
                </a:prstClr>
              </a:solidFill>
            </a:endParaRPr>
          </a:p>
        </p:txBody>
      </p:sp>
      <p:sp>
        <p:nvSpPr>
          <p:cNvPr id="12" name="11 Título"/>
          <p:cNvSpPr>
            <a:spLocks noGrp="1"/>
          </p:cNvSpPr>
          <p:nvPr>
            <p:ph type="title"/>
          </p:nvPr>
        </p:nvSpPr>
        <p:spPr/>
        <p:txBody>
          <a:bodyPr/>
          <a:lstStyle/>
          <a:p>
            <a:r>
              <a:rPr lang="es-ES"/>
              <a:t>Haga clic para modificar el estilo de título del patrón</a:t>
            </a:r>
            <a:endParaRPr lang="es-UY"/>
          </a:p>
        </p:txBody>
      </p:sp>
    </p:spTree>
    <p:extLst>
      <p:ext uri="{BB962C8B-B14F-4D97-AF65-F5344CB8AC3E}">
        <p14:creationId xmlns:p14="http://schemas.microsoft.com/office/powerpoint/2010/main" val="29249019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UY"/>
          </a:p>
        </p:txBody>
      </p:sp>
      <p:sp>
        <p:nvSpPr>
          <p:cNvPr id="3" name="Marcador de contenido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4" name="Marcador de fecha 3"/>
          <p:cNvSpPr>
            <a:spLocks noGrp="1"/>
          </p:cNvSpPr>
          <p:nvPr>
            <p:ph type="dt" sz="half" idx="10"/>
          </p:nvPr>
        </p:nvSpPr>
        <p:spPr>
          <a:xfrm>
            <a:off x="162294" y="6356354"/>
            <a:ext cx="2743200" cy="365125"/>
          </a:xfrm>
        </p:spPr>
        <p:txBody>
          <a:bodyPr/>
          <a:lstStyle/>
          <a:p>
            <a:r>
              <a:rPr lang="es-UY"/>
              <a:t>09/09/2021</a:t>
            </a:r>
          </a:p>
        </p:txBody>
      </p:sp>
      <p:sp>
        <p:nvSpPr>
          <p:cNvPr id="5" name="Marcador de pie de página 4"/>
          <p:cNvSpPr>
            <a:spLocks noGrp="1"/>
          </p:cNvSpPr>
          <p:nvPr>
            <p:ph type="ftr" sz="quarter" idx="11"/>
          </p:nvPr>
        </p:nvSpPr>
        <p:spPr/>
        <p:txBody>
          <a:bodyPr/>
          <a:lstStyle/>
          <a:p>
            <a:r>
              <a:rPr lang="pt-BR"/>
              <a:t>19 de agosto de 2022</a:t>
            </a:r>
            <a:endParaRPr lang="es-UY"/>
          </a:p>
        </p:txBody>
      </p:sp>
      <p:sp>
        <p:nvSpPr>
          <p:cNvPr id="6" name="Marcador de número de diapositiva 5"/>
          <p:cNvSpPr>
            <a:spLocks noGrp="1"/>
          </p:cNvSpPr>
          <p:nvPr>
            <p:ph type="sldNum" sz="quarter" idx="12"/>
          </p:nvPr>
        </p:nvSpPr>
        <p:spPr>
          <a:xfrm>
            <a:off x="9326574" y="114446"/>
            <a:ext cx="2743200" cy="365125"/>
          </a:xfrm>
        </p:spPr>
        <p:txBody>
          <a:bodyPr/>
          <a:lstStyle/>
          <a:p>
            <a:fld id="{75D57B79-4061-44BD-B534-85CA2EB6D39E}" type="slidenum">
              <a:rPr lang="es-UY" smtClean="0"/>
              <a:t>‹Nº›</a:t>
            </a:fld>
            <a:endParaRPr lang="es-UY"/>
          </a:p>
        </p:txBody>
      </p:sp>
    </p:spTree>
    <p:extLst>
      <p:ext uri="{BB962C8B-B14F-4D97-AF65-F5344CB8AC3E}">
        <p14:creationId xmlns:p14="http://schemas.microsoft.com/office/powerpoint/2010/main" val="367828019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6_Diseño personalizado">
    <p:spTree>
      <p:nvGrpSpPr>
        <p:cNvPr id="1" name=""/>
        <p:cNvGrpSpPr/>
        <p:nvPr/>
      </p:nvGrpSpPr>
      <p:grpSpPr>
        <a:xfrm>
          <a:off x="0" y="0"/>
          <a:ext cx="0" cy="0"/>
          <a:chOff x="0" y="0"/>
          <a:chExt cx="0" cy="0"/>
        </a:xfrm>
      </p:grpSpPr>
      <p:sp>
        <p:nvSpPr>
          <p:cNvPr id="9" name="8 Marcador de fecha"/>
          <p:cNvSpPr>
            <a:spLocks noGrp="1"/>
          </p:cNvSpPr>
          <p:nvPr>
            <p:ph type="dt" sz="half" idx="10"/>
          </p:nvPr>
        </p:nvSpPr>
        <p:spPr/>
        <p:txBody>
          <a:bodyPr/>
          <a:lstStyle/>
          <a:p>
            <a:endParaRPr lang="es-UY">
              <a:solidFill>
                <a:prstClr val="black">
                  <a:tint val="75000"/>
                </a:prstClr>
              </a:solidFill>
            </a:endParaRPr>
          </a:p>
        </p:txBody>
      </p:sp>
      <p:sp>
        <p:nvSpPr>
          <p:cNvPr id="10" name="9 Marcador de pie de página"/>
          <p:cNvSpPr>
            <a:spLocks noGrp="1"/>
          </p:cNvSpPr>
          <p:nvPr>
            <p:ph type="ftr" sz="quarter" idx="11"/>
          </p:nvPr>
        </p:nvSpPr>
        <p:spPr/>
        <p:txBody>
          <a:bodyPr/>
          <a:lstStyle/>
          <a:p>
            <a:r>
              <a:rPr lang="es-ES" dirty="0">
                <a:solidFill>
                  <a:prstClr val="black">
                    <a:tint val="75000"/>
                  </a:prstClr>
                </a:solidFill>
              </a:rPr>
              <a:t>Gerencia Control de Gestión – Q4 2020</a:t>
            </a:r>
            <a:endParaRPr lang="es-UY" dirty="0">
              <a:solidFill>
                <a:prstClr val="black">
                  <a:tint val="75000"/>
                </a:prstClr>
              </a:solidFill>
            </a:endParaRPr>
          </a:p>
        </p:txBody>
      </p:sp>
      <p:sp>
        <p:nvSpPr>
          <p:cNvPr id="11" name="10 Marcador de número de diapositiva"/>
          <p:cNvSpPr>
            <a:spLocks noGrp="1"/>
          </p:cNvSpPr>
          <p:nvPr>
            <p:ph type="sldNum" sz="quarter" idx="12"/>
          </p:nvPr>
        </p:nvSpPr>
        <p:spPr/>
        <p:txBody>
          <a:bodyPr/>
          <a:lstStyle/>
          <a:p>
            <a:fld id="{123C8C1A-8145-42C9-9CA7-DA564B95FE39}" type="slidenum">
              <a:rPr lang="es-UY" smtClean="0">
                <a:solidFill>
                  <a:prstClr val="black">
                    <a:tint val="75000"/>
                  </a:prstClr>
                </a:solidFill>
              </a:rPr>
              <a:pPr/>
              <a:t>‹Nº›</a:t>
            </a:fld>
            <a:endParaRPr lang="es-UY">
              <a:solidFill>
                <a:prstClr val="black">
                  <a:tint val="75000"/>
                </a:prstClr>
              </a:solidFill>
            </a:endParaRPr>
          </a:p>
        </p:txBody>
      </p:sp>
      <p:sp>
        <p:nvSpPr>
          <p:cNvPr id="12" name="11 Título"/>
          <p:cNvSpPr>
            <a:spLocks noGrp="1"/>
          </p:cNvSpPr>
          <p:nvPr>
            <p:ph type="title"/>
          </p:nvPr>
        </p:nvSpPr>
        <p:spPr/>
        <p:txBody>
          <a:bodyPr/>
          <a:lstStyle/>
          <a:p>
            <a:r>
              <a:rPr lang="es-ES"/>
              <a:t>Haga clic para modificar el estilo de título del patrón</a:t>
            </a:r>
            <a:endParaRPr lang="es-UY"/>
          </a:p>
        </p:txBody>
      </p:sp>
    </p:spTree>
    <p:extLst>
      <p:ext uri="{BB962C8B-B14F-4D97-AF65-F5344CB8AC3E}">
        <p14:creationId xmlns:p14="http://schemas.microsoft.com/office/powerpoint/2010/main" val="11502235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7_Diseño personalizado">
    <p:spTree>
      <p:nvGrpSpPr>
        <p:cNvPr id="1" name=""/>
        <p:cNvGrpSpPr/>
        <p:nvPr/>
      </p:nvGrpSpPr>
      <p:grpSpPr>
        <a:xfrm>
          <a:off x="0" y="0"/>
          <a:ext cx="0" cy="0"/>
          <a:chOff x="0" y="0"/>
          <a:chExt cx="0" cy="0"/>
        </a:xfrm>
      </p:grpSpPr>
      <p:sp>
        <p:nvSpPr>
          <p:cNvPr id="9" name="8 Marcador de fecha"/>
          <p:cNvSpPr>
            <a:spLocks noGrp="1"/>
          </p:cNvSpPr>
          <p:nvPr>
            <p:ph type="dt" sz="half" idx="10"/>
          </p:nvPr>
        </p:nvSpPr>
        <p:spPr/>
        <p:txBody>
          <a:bodyPr/>
          <a:lstStyle/>
          <a:p>
            <a:endParaRPr lang="es-UY">
              <a:solidFill>
                <a:prstClr val="black">
                  <a:tint val="75000"/>
                </a:prstClr>
              </a:solidFill>
            </a:endParaRPr>
          </a:p>
        </p:txBody>
      </p:sp>
      <p:sp>
        <p:nvSpPr>
          <p:cNvPr id="10" name="9 Marcador de pie de página"/>
          <p:cNvSpPr>
            <a:spLocks noGrp="1"/>
          </p:cNvSpPr>
          <p:nvPr>
            <p:ph type="ftr" sz="quarter" idx="11"/>
          </p:nvPr>
        </p:nvSpPr>
        <p:spPr/>
        <p:txBody>
          <a:bodyPr/>
          <a:lstStyle/>
          <a:p>
            <a:r>
              <a:rPr lang="es-ES" dirty="0">
                <a:solidFill>
                  <a:prstClr val="black">
                    <a:tint val="75000"/>
                  </a:prstClr>
                </a:solidFill>
              </a:rPr>
              <a:t>Gerencia Control de Gestión – Q4 2020</a:t>
            </a:r>
            <a:endParaRPr lang="es-UY" dirty="0">
              <a:solidFill>
                <a:prstClr val="black">
                  <a:tint val="75000"/>
                </a:prstClr>
              </a:solidFill>
            </a:endParaRPr>
          </a:p>
        </p:txBody>
      </p:sp>
      <p:sp>
        <p:nvSpPr>
          <p:cNvPr id="11" name="10 Marcador de número de diapositiva"/>
          <p:cNvSpPr>
            <a:spLocks noGrp="1"/>
          </p:cNvSpPr>
          <p:nvPr>
            <p:ph type="sldNum" sz="quarter" idx="12"/>
          </p:nvPr>
        </p:nvSpPr>
        <p:spPr/>
        <p:txBody>
          <a:bodyPr/>
          <a:lstStyle/>
          <a:p>
            <a:fld id="{123C8C1A-8145-42C9-9CA7-DA564B95FE39}" type="slidenum">
              <a:rPr lang="es-UY" smtClean="0">
                <a:solidFill>
                  <a:prstClr val="black">
                    <a:tint val="75000"/>
                  </a:prstClr>
                </a:solidFill>
              </a:rPr>
              <a:pPr/>
              <a:t>‹Nº›</a:t>
            </a:fld>
            <a:endParaRPr lang="es-UY">
              <a:solidFill>
                <a:prstClr val="black">
                  <a:tint val="75000"/>
                </a:prstClr>
              </a:solidFill>
            </a:endParaRPr>
          </a:p>
        </p:txBody>
      </p:sp>
      <p:sp>
        <p:nvSpPr>
          <p:cNvPr id="12" name="11 Título"/>
          <p:cNvSpPr>
            <a:spLocks noGrp="1"/>
          </p:cNvSpPr>
          <p:nvPr>
            <p:ph type="title"/>
          </p:nvPr>
        </p:nvSpPr>
        <p:spPr/>
        <p:txBody>
          <a:bodyPr/>
          <a:lstStyle/>
          <a:p>
            <a:r>
              <a:rPr lang="es-ES"/>
              <a:t>Haga clic para modificar el estilo de título del patrón</a:t>
            </a:r>
            <a:endParaRPr lang="es-UY"/>
          </a:p>
        </p:txBody>
      </p:sp>
    </p:spTree>
    <p:extLst>
      <p:ext uri="{BB962C8B-B14F-4D97-AF65-F5344CB8AC3E}">
        <p14:creationId xmlns:p14="http://schemas.microsoft.com/office/powerpoint/2010/main" val="391232271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8_Diseño personalizado">
    <p:spTree>
      <p:nvGrpSpPr>
        <p:cNvPr id="1" name=""/>
        <p:cNvGrpSpPr/>
        <p:nvPr/>
      </p:nvGrpSpPr>
      <p:grpSpPr>
        <a:xfrm>
          <a:off x="0" y="0"/>
          <a:ext cx="0" cy="0"/>
          <a:chOff x="0" y="0"/>
          <a:chExt cx="0" cy="0"/>
        </a:xfrm>
      </p:grpSpPr>
      <p:sp>
        <p:nvSpPr>
          <p:cNvPr id="9" name="8 Marcador de fecha"/>
          <p:cNvSpPr>
            <a:spLocks noGrp="1"/>
          </p:cNvSpPr>
          <p:nvPr>
            <p:ph type="dt" sz="half" idx="10"/>
          </p:nvPr>
        </p:nvSpPr>
        <p:spPr/>
        <p:txBody>
          <a:bodyPr/>
          <a:lstStyle/>
          <a:p>
            <a:endParaRPr lang="es-UY" dirty="0">
              <a:solidFill>
                <a:prstClr val="black">
                  <a:tint val="75000"/>
                </a:prstClr>
              </a:solidFill>
            </a:endParaRPr>
          </a:p>
        </p:txBody>
      </p:sp>
      <p:sp>
        <p:nvSpPr>
          <p:cNvPr id="10" name="9 Marcador de pie de página"/>
          <p:cNvSpPr>
            <a:spLocks noGrp="1"/>
          </p:cNvSpPr>
          <p:nvPr>
            <p:ph type="ftr" sz="quarter" idx="11"/>
          </p:nvPr>
        </p:nvSpPr>
        <p:spPr/>
        <p:txBody>
          <a:bodyPr/>
          <a:lstStyle/>
          <a:p>
            <a:r>
              <a:rPr lang="es-ES">
                <a:solidFill>
                  <a:prstClr val="black">
                    <a:tint val="75000"/>
                  </a:prstClr>
                </a:solidFill>
              </a:rPr>
              <a:t>Gerencia Control de Gestión – Q3 2022</a:t>
            </a:r>
            <a:endParaRPr lang="es-UY" dirty="0">
              <a:solidFill>
                <a:prstClr val="black">
                  <a:tint val="75000"/>
                </a:prstClr>
              </a:solidFill>
            </a:endParaRPr>
          </a:p>
        </p:txBody>
      </p:sp>
      <p:sp>
        <p:nvSpPr>
          <p:cNvPr id="11" name="10 Marcador de número de diapositiva"/>
          <p:cNvSpPr>
            <a:spLocks noGrp="1"/>
          </p:cNvSpPr>
          <p:nvPr>
            <p:ph type="sldNum" sz="quarter" idx="12"/>
          </p:nvPr>
        </p:nvSpPr>
        <p:spPr/>
        <p:txBody>
          <a:bodyPr/>
          <a:lstStyle/>
          <a:p>
            <a:fld id="{123C8C1A-8145-42C9-9CA7-DA564B95FE39}" type="slidenum">
              <a:rPr lang="es-UY" smtClean="0">
                <a:solidFill>
                  <a:prstClr val="black">
                    <a:tint val="75000"/>
                  </a:prstClr>
                </a:solidFill>
              </a:rPr>
              <a:pPr/>
              <a:t>‹Nº›</a:t>
            </a:fld>
            <a:endParaRPr lang="es-UY" dirty="0">
              <a:solidFill>
                <a:prstClr val="black">
                  <a:tint val="75000"/>
                </a:prstClr>
              </a:solidFill>
            </a:endParaRPr>
          </a:p>
        </p:txBody>
      </p:sp>
      <p:sp>
        <p:nvSpPr>
          <p:cNvPr id="12" name="11 Título"/>
          <p:cNvSpPr>
            <a:spLocks noGrp="1"/>
          </p:cNvSpPr>
          <p:nvPr>
            <p:ph type="title"/>
          </p:nvPr>
        </p:nvSpPr>
        <p:spPr/>
        <p:txBody>
          <a:bodyPr/>
          <a:lstStyle/>
          <a:p>
            <a:r>
              <a:rPr lang="es-ES"/>
              <a:t>Haga clic para modificar el estilo de título del patrón</a:t>
            </a:r>
            <a:endParaRPr lang="es-UY"/>
          </a:p>
        </p:txBody>
      </p:sp>
    </p:spTree>
    <p:extLst>
      <p:ext uri="{BB962C8B-B14F-4D97-AF65-F5344CB8AC3E}">
        <p14:creationId xmlns:p14="http://schemas.microsoft.com/office/powerpoint/2010/main" val="44003936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9_Diseño personalizado">
    <p:spTree>
      <p:nvGrpSpPr>
        <p:cNvPr id="1" name=""/>
        <p:cNvGrpSpPr/>
        <p:nvPr/>
      </p:nvGrpSpPr>
      <p:grpSpPr>
        <a:xfrm>
          <a:off x="0" y="0"/>
          <a:ext cx="0" cy="0"/>
          <a:chOff x="0" y="0"/>
          <a:chExt cx="0" cy="0"/>
        </a:xfrm>
      </p:grpSpPr>
      <p:sp>
        <p:nvSpPr>
          <p:cNvPr id="9" name="8 Marcador de fecha"/>
          <p:cNvSpPr>
            <a:spLocks noGrp="1"/>
          </p:cNvSpPr>
          <p:nvPr>
            <p:ph type="dt" sz="half" idx="10"/>
          </p:nvPr>
        </p:nvSpPr>
        <p:spPr/>
        <p:txBody>
          <a:bodyPr/>
          <a:lstStyle/>
          <a:p>
            <a:endParaRPr lang="es-UY" dirty="0">
              <a:solidFill>
                <a:prstClr val="black">
                  <a:tint val="75000"/>
                </a:prstClr>
              </a:solidFill>
            </a:endParaRPr>
          </a:p>
        </p:txBody>
      </p:sp>
      <p:sp>
        <p:nvSpPr>
          <p:cNvPr id="10" name="9 Marcador de pie de página"/>
          <p:cNvSpPr>
            <a:spLocks noGrp="1"/>
          </p:cNvSpPr>
          <p:nvPr>
            <p:ph type="ftr" sz="quarter" idx="11"/>
          </p:nvPr>
        </p:nvSpPr>
        <p:spPr/>
        <p:txBody>
          <a:bodyPr/>
          <a:lstStyle/>
          <a:p>
            <a:r>
              <a:rPr lang="es-ES" dirty="0">
                <a:solidFill>
                  <a:prstClr val="black">
                    <a:tint val="75000"/>
                  </a:prstClr>
                </a:solidFill>
              </a:rPr>
              <a:t>Gerencia Control de Gestión – Q3 2022</a:t>
            </a:r>
            <a:endParaRPr lang="es-UY" dirty="0">
              <a:solidFill>
                <a:prstClr val="black">
                  <a:tint val="75000"/>
                </a:prstClr>
              </a:solidFill>
            </a:endParaRPr>
          </a:p>
        </p:txBody>
      </p:sp>
      <p:sp>
        <p:nvSpPr>
          <p:cNvPr id="11" name="10 Marcador de número de diapositiva"/>
          <p:cNvSpPr>
            <a:spLocks noGrp="1"/>
          </p:cNvSpPr>
          <p:nvPr>
            <p:ph type="sldNum" sz="quarter" idx="12"/>
          </p:nvPr>
        </p:nvSpPr>
        <p:spPr/>
        <p:txBody>
          <a:bodyPr/>
          <a:lstStyle/>
          <a:p>
            <a:fld id="{123C8C1A-8145-42C9-9CA7-DA564B95FE39}" type="slidenum">
              <a:rPr lang="es-UY" smtClean="0">
                <a:solidFill>
                  <a:prstClr val="black">
                    <a:tint val="75000"/>
                  </a:prstClr>
                </a:solidFill>
              </a:rPr>
              <a:pPr/>
              <a:t>‹Nº›</a:t>
            </a:fld>
            <a:endParaRPr lang="es-UY" dirty="0">
              <a:solidFill>
                <a:prstClr val="black">
                  <a:tint val="75000"/>
                </a:prstClr>
              </a:solidFill>
            </a:endParaRPr>
          </a:p>
        </p:txBody>
      </p:sp>
      <p:sp>
        <p:nvSpPr>
          <p:cNvPr id="12" name="11 Título"/>
          <p:cNvSpPr>
            <a:spLocks noGrp="1"/>
          </p:cNvSpPr>
          <p:nvPr>
            <p:ph type="title"/>
          </p:nvPr>
        </p:nvSpPr>
        <p:spPr/>
        <p:txBody>
          <a:bodyPr/>
          <a:lstStyle/>
          <a:p>
            <a:r>
              <a:rPr lang="es-ES"/>
              <a:t>Haga clic para modificar el estilo de título del patrón</a:t>
            </a:r>
            <a:endParaRPr lang="es-UY"/>
          </a:p>
        </p:txBody>
      </p:sp>
    </p:spTree>
    <p:extLst>
      <p:ext uri="{BB962C8B-B14F-4D97-AF65-F5344CB8AC3E}">
        <p14:creationId xmlns:p14="http://schemas.microsoft.com/office/powerpoint/2010/main" val="161023093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0_Diseño personalizado">
    <p:spTree>
      <p:nvGrpSpPr>
        <p:cNvPr id="1" name=""/>
        <p:cNvGrpSpPr/>
        <p:nvPr/>
      </p:nvGrpSpPr>
      <p:grpSpPr>
        <a:xfrm>
          <a:off x="0" y="0"/>
          <a:ext cx="0" cy="0"/>
          <a:chOff x="0" y="0"/>
          <a:chExt cx="0" cy="0"/>
        </a:xfrm>
      </p:grpSpPr>
      <p:sp>
        <p:nvSpPr>
          <p:cNvPr id="9" name="8 Marcador de fecha"/>
          <p:cNvSpPr>
            <a:spLocks noGrp="1"/>
          </p:cNvSpPr>
          <p:nvPr>
            <p:ph type="dt" sz="half" idx="10"/>
          </p:nvPr>
        </p:nvSpPr>
        <p:spPr/>
        <p:txBody>
          <a:bodyPr/>
          <a:lstStyle/>
          <a:p>
            <a:endParaRPr lang="es-UY" dirty="0">
              <a:solidFill>
                <a:prstClr val="black">
                  <a:tint val="75000"/>
                </a:prstClr>
              </a:solidFill>
            </a:endParaRPr>
          </a:p>
        </p:txBody>
      </p:sp>
      <p:sp>
        <p:nvSpPr>
          <p:cNvPr id="10" name="9 Marcador de pie de página"/>
          <p:cNvSpPr>
            <a:spLocks noGrp="1"/>
          </p:cNvSpPr>
          <p:nvPr>
            <p:ph type="ftr" sz="quarter" idx="11"/>
          </p:nvPr>
        </p:nvSpPr>
        <p:spPr/>
        <p:txBody>
          <a:bodyPr/>
          <a:lstStyle/>
          <a:p>
            <a:r>
              <a:rPr lang="es-ES" dirty="0">
                <a:solidFill>
                  <a:prstClr val="black">
                    <a:tint val="75000"/>
                  </a:prstClr>
                </a:solidFill>
              </a:rPr>
              <a:t>Gerencia Control de Gestión – Q3 2022</a:t>
            </a:r>
            <a:endParaRPr lang="es-UY" dirty="0">
              <a:solidFill>
                <a:prstClr val="black">
                  <a:tint val="75000"/>
                </a:prstClr>
              </a:solidFill>
            </a:endParaRPr>
          </a:p>
        </p:txBody>
      </p:sp>
      <p:sp>
        <p:nvSpPr>
          <p:cNvPr id="11" name="10 Marcador de número de diapositiva"/>
          <p:cNvSpPr>
            <a:spLocks noGrp="1"/>
          </p:cNvSpPr>
          <p:nvPr>
            <p:ph type="sldNum" sz="quarter" idx="12"/>
          </p:nvPr>
        </p:nvSpPr>
        <p:spPr/>
        <p:txBody>
          <a:bodyPr/>
          <a:lstStyle/>
          <a:p>
            <a:fld id="{123C8C1A-8145-42C9-9CA7-DA564B95FE39}" type="slidenum">
              <a:rPr lang="es-UY" smtClean="0">
                <a:solidFill>
                  <a:prstClr val="black">
                    <a:tint val="75000"/>
                  </a:prstClr>
                </a:solidFill>
              </a:rPr>
              <a:pPr/>
              <a:t>‹Nº›</a:t>
            </a:fld>
            <a:endParaRPr lang="es-UY" dirty="0">
              <a:solidFill>
                <a:prstClr val="black">
                  <a:tint val="75000"/>
                </a:prstClr>
              </a:solidFill>
            </a:endParaRPr>
          </a:p>
        </p:txBody>
      </p:sp>
      <p:sp>
        <p:nvSpPr>
          <p:cNvPr id="12" name="11 Título"/>
          <p:cNvSpPr>
            <a:spLocks noGrp="1"/>
          </p:cNvSpPr>
          <p:nvPr>
            <p:ph type="title"/>
          </p:nvPr>
        </p:nvSpPr>
        <p:spPr/>
        <p:txBody>
          <a:bodyPr/>
          <a:lstStyle/>
          <a:p>
            <a:r>
              <a:rPr lang="es-ES"/>
              <a:t>Haga clic para modificar el estilo de título del patrón</a:t>
            </a:r>
            <a:endParaRPr lang="es-UY"/>
          </a:p>
        </p:txBody>
      </p:sp>
    </p:spTree>
    <p:extLst>
      <p:ext uri="{BB962C8B-B14F-4D97-AF65-F5344CB8AC3E}">
        <p14:creationId xmlns:p14="http://schemas.microsoft.com/office/powerpoint/2010/main" val="106304540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1_Diseño personalizado">
    <p:spTree>
      <p:nvGrpSpPr>
        <p:cNvPr id="1" name=""/>
        <p:cNvGrpSpPr/>
        <p:nvPr/>
      </p:nvGrpSpPr>
      <p:grpSpPr>
        <a:xfrm>
          <a:off x="0" y="0"/>
          <a:ext cx="0" cy="0"/>
          <a:chOff x="0" y="0"/>
          <a:chExt cx="0" cy="0"/>
        </a:xfrm>
      </p:grpSpPr>
      <p:sp>
        <p:nvSpPr>
          <p:cNvPr id="9" name="8 Marcador de fecha"/>
          <p:cNvSpPr>
            <a:spLocks noGrp="1"/>
          </p:cNvSpPr>
          <p:nvPr>
            <p:ph type="dt" sz="half" idx="10"/>
          </p:nvPr>
        </p:nvSpPr>
        <p:spPr/>
        <p:txBody>
          <a:bodyPr/>
          <a:lstStyle/>
          <a:p>
            <a:endParaRPr lang="es-UY" dirty="0">
              <a:solidFill>
                <a:prstClr val="black">
                  <a:tint val="75000"/>
                </a:prstClr>
              </a:solidFill>
            </a:endParaRPr>
          </a:p>
        </p:txBody>
      </p:sp>
      <p:sp>
        <p:nvSpPr>
          <p:cNvPr id="10" name="9 Marcador de pie de página"/>
          <p:cNvSpPr>
            <a:spLocks noGrp="1"/>
          </p:cNvSpPr>
          <p:nvPr>
            <p:ph type="ftr" sz="quarter" idx="11"/>
          </p:nvPr>
        </p:nvSpPr>
        <p:spPr/>
        <p:txBody>
          <a:bodyPr/>
          <a:lstStyle/>
          <a:p>
            <a:r>
              <a:rPr lang="es-ES" dirty="0">
                <a:solidFill>
                  <a:prstClr val="black">
                    <a:tint val="75000"/>
                  </a:prstClr>
                </a:solidFill>
              </a:rPr>
              <a:t>Gerencia Control de Gestión – Q3 2022</a:t>
            </a:r>
            <a:endParaRPr lang="es-UY" dirty="0">
              <a:solidFill>
                <a:prstClr val="black">
                  <a:tint val="75000"/>
                </a:prstClr>
              </a:solidFill>
            </a:endParaRPr>
          </a:p>
        </p:txBody>
      </p:sp>
      <p:sp>
        <p:nvSpPr>
          <p:cNvPr id="11" name="10 Marcador de número de diapositiva"/>
          <p:cNvSpPr>
            <a:spLocks noGrp="1"/>
          </p:cNvSpPr>
          <p:nvPr>
            <p:ph type="sldNum" sz="quarter" idx="12"/>
          </p:nvPr>
        </p:nvSpPr>
        <p:spPr/>
        <p:txBody>
          <a:bodyPr/>
          <a:lstStyle/>
          <a:p>
            <a:fld id="{123C8C1A-8145-42C9-9CA7-DA564B95FE39}" type="slidenum">
              <a:rPr lang="es-UY" smtClean="0">
                <a:solidFill>
                  <a:prstClr val="black">
                    <a:tint val="75000"/>
                  </a:prstClr>
                </a:solidFill>
              </a:rPr>
              <a:pPr/>
              <a:t>‹Nº›</a:t>
            </a:fld>
            <a:endParaRPr lang="es-UY" dirty="0">
              <a:solidFill>
                <a:prstClr val="black">
                  <a:tint val="75000"/>
                </a:prstClr>
              </a:solidFill>
            </a:endParaRPr>
          </a:p>
        </p:txBody>
      </p:sp>
      <p:sp>
        <p:nvSpPr>
          <p:cNvPr id="12" name="11 Título"/>
          <p:cNvSpPr>
            <a:spLocks noGrp="1"/>
          </p:cNvSpPr>
          <p:nvPr>
            <p:ph type="title"/>
          </p:nvPr>
        </p:nvSpPr>
        <p:spPr/>
        <p:txBody>
          <a:bodyPr/>
          <a:lstStyle/>
          <a:p>
            <a:r>
              <a:rPr lang="es-ES"/>
              <a:t>Haga clic para modificar el estilo de título del patrón</a:t>
            </a:r>
            <a:endParaRPr lang="es-UY"/>
          </a:p>
        </p:txBody>
      </p:sp>
    </p:spTree>
    <p:extLst>
      <p:ext uri="{BB962C8B-B14F-4D97-AF65-F5344CB8AC3E}">
        <p14:creationId xmlns:p14="http://schemas.microsoft.com/office/powerpoint/2010/main" val="409031191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2_Diseño personalizado">
    <p:spTree>
      <p:nvGrpSpPr>
        <p:cNvPr id="1" name=""/>
        <p:cNvGrpSpPr/>
        <p:nvPr/>
      </p:nvGrpSpPr>
      <p:grpSpPr>
        <a:xfrm>
          <a:off x="0" y="0"/>
          <a:ext cx="0" cy="0"/>
          <a:chOff x="0" y="0"/>
          <a:chExt cx="0" cy="0"/>
        </a:xfrm>
      </p:grpSpPr>
      <p:sp>
        <p:nvSpPr>
          <p:cNvPr id="9" name="8 Marcador de fecha"/>
          <p:cNvSpPr>
            <a:spLocks noGrp="1"/>
          </p:cNvSpPr>
          <p:nvPr>
            <p:ph type="dt" sz="half" idx="10"/>
          </p:nvPr>
        </p:nvSpPr>
        <p:spPr/>
        <p:txBody>
          <a:bodyPr/>
          <a:lstStyle/>
          <a:p>
            <a:endParaRPr lang="es-UY">
              <a:solidFill>
                <a:prstClr val="black">
                  <a:tint val="75000"/>
                </a:prstClr>
              </a:solidFill>
            </a:endParaRPr>
          </a:p>
        </p:txBody>
      </p:sp>
      <p:sp>
        <p:nvSpPr>
          <p:cNvPr id="10" name="9 Marcador de pie de página"/>
          <p:cNvSpPr>
            <a:spLocks noGrp="1"/>
          </p:cNvSpPr>
          <p:nvPr>
            <p:ph type="ftr" sz="quarter" idx="11"/>
          </p:nvPr>
        </p:nvSpPr>
        <p:spPr/>
        <p:txBody>
          <a:bodyPr/>
          <a:lstStyle/>
          <a:p>
            <a:r>
              <a:rPr lang="es-ES" dirty="0">
                <a:solidFill>
                  <a:prstClr val="black">
                    <a:tint val="75000"/>
                  </a:prstClr>
                </a:solidFill>
              </a:rPr>
              <a:t>Gerencia Control de Gestión – Q4 2020</a:t>
            </a:r>
            <a:endParaRPr lang="es-UY" dirty="0">
              <a:solidFill>
                <a:prstClr val="black">
                  <a:tint val="75000"/>
                </a:prstClr>
              </a:solidFill>
            </a:endParaRPr>
          </a:p>
        </p:txBody>
      </p:sp>
      <p:sp>
        <p:nvSpPr>
          <p:cNvPr id="11" name="10 Marcador de número de diapositiva"/>
          <p:cNvSpPr>
            <a:spLocks noGrp="1"/>
          </p:cNvSpPr>
          <p:nvPr>
            <p:ph type="sldNum" sz="quarter" idx="12"/>
          </p:nvPr>
        </p:nvSpPr>
        <p:spPr/>
        <p:txBody>
          <a:bodyPr/>
          <a:lstStyle/>
          <a:p>
            <a:fld id="{123C8C1A-8145-42C9-9CA7-DA564B95FE39}" type="slidenum">
              <a:rPr lang="es-UY" smtClean="0">
                <a:solidFill>
                  <a:prstClr val="black">
                    <a:tint val="75000"/>
                  </a:prstClr>
                </a:solidFill>
              </a:rPr>
              <a:pPr/>
              <a:t>‹Nº›</a:t>
            </a:fld>
            <a:endParaRPr lang="es-UY">
              <a:solidFill>
                <a:prstClr val="black">
                  <a:tint val="75000"/>
                </a:prstClr>
              </a:solidFill>
            </a:endParaRPr>
          </a:p>
        </p:txBody>
      </p:sp>
      <p:sp>
        <p:nvSpPr>
          <p:cNvPr id="12" name="11 Título"/>
          <p:cNvSpPr>
            <a:spLocks noGrp="1"/>
          </p:cNvSpPr>
          <p:nvPr>
            <p:ph type="title"/>
          </p:nvPr>
        </p:nvSpPr>
        <p:spPr/>
        <p:txBody>
          <a:bodyPr/>
          <a:lstStyle/>
          <a:p>
            <a:r>
              <a:rPr lang="es-ES"/>
              <a:t>Haga clic para modificar el estilo de título del patrón</a:t>
            </a:r>
            <a:endParaRPr lang="es-UY"/>
          </a:p>
        </p:txBody>
      </p:sp>
    </p:spTree>
    <p:extLst>
      <p:ext uri="{BB962C8B-B14F-4D97-AF65-F5344CB8AC3E}">
        <p14:creationId xmlns:p14="http://schemas.microsoft.com/office/powerpoint/2010/main" val="214588201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3_Diseño personalizado">
    <p:spTree>
      <p:nvGrpSpPr>
        <p:cNvPr id="1" name=""/>
        <p:cNvGrpSpPr/>
        <p:nvPr/>
      </p:nvGrpSpPr>
      <p:grpSpPr>
        <a:xfrm>
          <a:off x="0" y="0"/>
          <a:ext cx="0" cy="0"/>
          <a:chOff x="0" y="0"/>
          <a:chExt cx="0" cy="0"/>
        </a:xfrm>
      </p:grpSpPr>
      <p:sp>
        <p:nvSpPr>
          <p:cNvPr id="9" name="8 Marcador de fecha"/>
          <p:cNvSpPr>
            <a:spLocks noGrp="1"/>
          </p:cNvSpPr>
          <p:nvPr>
            <p:ph type="dt" sz="half" idx="10"/>
          </p:nvPr>
        </p:nvSpPr>
        <p:spPr/>
        <p:txBody>
          <a:bodyPr/>
          <a:lstStyle/>
          <a:p>
            <a:endParaRPr lang="es-UY">
              <a:solidFill>
                <a:prstClr val="black">
                  <a:tint val="75000"/>
                </a:prstClr>
              </a:solidFill>
            </a:endParaRPr>
          </a:p>
        </p:txBody>
      </p:sp>
      <p:sp>
        <p:nvSpPr>
          <p:cNvPr id="10" name="9 Marcador de pie de página"/>
          <p:cNvSpPr>
            <a:spLocks noGrp="1"/>
          </p:cNvSpPr>
          <p:nvPr>
            <p:ph type="ftr" sz="quarter" idx="11"/>
          </p:nvPr>
        </p:nvSpPr>
        <p:spPr/>
        <p:txBody>
          <a:bodyPr/>
          <a:lstStyle/>
          <a:p>
            <a:r>
              <a:rPr lang="es-ES" dirty="0">
                <a:solidFill>
                  <a:prstClr val="black">
                    <a:tint val="75000"/>
                  </a:prstClr>
                </a:solidFill>
              </a:rPr>
              <a:t>Gerencia Control de Gestión – Q4 2020</a:t>
            </a:r>
            <a:endParaRPr lang="es-UY" dirty="0">
              <a:solidFill>
                <a:prstClr val="black">
                  <a:tint val="75000"/>
                </a:prstClr>
              </a:solidFill>
            </a:endParaRPr>
          </a:p>
        </p:txBody>
      </p:sp>
      <p:sp>
        <p:nvSpPr>
          <p:cNvPr id="11" name="10 Marcador de número de diapositiva"/>
          <p:cNvSpPr>
            <a:spLocks noGrp="1"/>
          </p:cNvSpPr>
          <p:nvPr>
            <p:ph type="sldNum" sz="quarter" idx="12"/>
          </p:nvPr>
        </p:nvSpPr>
        <p:spPr/>
        <p:txBody>
          <a:bodyPr/>
          <a:lstStyle/>
          <a:p>
            <a:fld id="{123C8C1A-8145-42C9-9CA7-DA564B95FE39}" type="slidenum">
              <a:rPr lang="es-UY" smtClean="0">
                <a:solidFill>
                  <a:prstClr val="black">
                    <a:tint val="75000"/>
                  </a:prstClr>
                </a:solidFill>
              </a:rPr>
              <a:pPr/>
              <a:t>‹Nº›</a:t>
            </a:fld>
            <a:endParaRPr lang="es-UY">
              <a:solidFill>
                <a:prstClr val="black">
                  <a:tint val="75000"/>
                </a:prstClr>
              </a:solidFill>
            </a:endParaRPr>
          </a:p>
        </p:txBody>
      </p:sp>
      <p:sp>
        <p:nvSpPr>
          <p:cNvPr id="12" name="11 Título"/>
          <p:cNvSpPr>
            <a:spLocks noGrp="1"/>
          </p:cNvSpPr>
          <p:nvPr>
            <p:ph type="title"/>
          </p:nvPr>
        </p:nvSpPr>
        <p:spPr/>
        <p:txBody>
          <a:bodyPr/>
          <a:lstStyle/>
          <a:p>
            <a:r>
              <a:rPr lang="es-ES"/>
              <a:t>Haga clic para modificar el estilo de título del patrón</a:t>
            </a:r>
            <a:endParaRPr lang="es-UY"/>
          </a:p>
        </p:txBody>
      </p:sp>
    </p:spTree>
    <p:extLst>
      <p:ext uri="{BB962C8B-B14F-4D97-AF65-F5344CB8AC3E}">
        <p14:creationId xmlns:p14="http://schemas.microsoft.com/office/powerpoint/2010/main" val="15855820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4_Diseño personalizado">
    <p:spTree>
      <p:nvGrpSpPr>
        <p:cNvPr id="1" name=""/>
        <p:cNvGrpSpPr/>
        <p:nvPr/>
      </p:nvGrpSpPr>
      <p:grpSpPr>
        <a:xfrm>
          <a:off x="0" y="0"/>
          <a:ext cx="0" cy="0"/>
          <a:chOff x="0" y="0"/>
          <a:chExt cx="0" cy="0"/>
        </a:xfrm>
      </p:grpSpPr>
      <p:sp>
        <p:nvSpPr>
          <p:cNvPr id="9" name="8 Marcador de fecha"/>
          <p:cNvSpPr>
            <a:spLocks noGrp="1"/>
          </p:cNvSpPr>
          <p:nvPr>
            <p:ph type="dt" sz="half" idx="10"/>
          </p:nvPr>
        </p:nvSpPr>
        <p:spPr/>
        <p:txBody>
          <a:bodyPr/>
          <a:lstStyle/>
          <a:p>
            <a:endParaRPr lang="es-UY" dirty="0">
              <a:solidFill>
                <a:prstClr val="black">
                  <a:tint val="75000"/>
                </a:prstClr>
              </a:solidFill>
            </a:endParaRPr>
          </a:p>
        </p:txBody>
      </p:sp>
      <p:sp>
        <p:nvSpPr>
          <p:cNvPr id="10" name="9 Marcador de pie de página"/>
          <p:cNvSpPr>
            <a:spLocks noGrp="1"/>
          </p:cNvSpPr>
          <p:nvPr>
            <p:ph type="ftr" sz="quarter" idx="11"/>
          </p:nvPr>
        </p:nvSpPr>
        <p:spPr/>
        <p:txBody>
          <a:bodyPr/>
          <a:lstStyle/>
          <a:p>
            <a:r>
              <a:rPr lang="es-ES">
                <a:solidFill>
                  <a:prstClr val="black">
                    <a:tint val="75000"/>
                  </a:prstClr>
                </a:solidFill>
              </a:rPr>
              <a:t>Gerencia Control de Gestión – Q3 2022</a:t>
            </a:r>
            <a:endParaRPr lang="es-UY" dirty="0">
              <a:solidFill>
                <a:prstClr val="black">
                  <a:tint val="75000"/>
                </a:prstClr>
              </a:solidFill>
            </a:endParaRPr>
          </a:p>
        </p:txBody>
      </p:sp>
      <p:sp>
        <p:nvSpPr>
          <p:cNvPr id="11" name="10 Marcador de número de diapositiva"/>
          <p:cNvSpPr>
            <a:spLocks noGrp="1"/>
          </p:cNvSpPr>
          <p:nvPr>
            <p:ph type="sldNum" sz="quarter" idx="12"/>
          </p:nvPr>
        </p:nvSpPr>
        <p:spPr/>
        <p:txBody>
          <a:bodyPr/>
          <a:lstStyle/>
          <a:p>
            <a:fld id="{123C8C1A-8145-42C9-9CA7-DA564B95FE39}" type="slidenum">
              <a:rPr lang="es-UY" smtClean="0">
                <a:solidFill>
                  <a:prstClr val="black">
                    <a:tint val="75000"/>
                  </a:prstClr>
                </a:solidFill>
              </a:rPr>
              <a:pPr/>
              <a:t>‹Nº›</a:t>
            </a:fld>
            <a:endParaRPr lang="es-UY" dirty="0">
              <a:solidFill>
                <a:prstClr val="black">
                  <a:tint val="75000"/>
                </a:prstClr>
              </a:solidFill>
            </a:endParaRPr>
          </a:p>
        </p:txBody>
      </p:sp>
      <p:sp>
        <p:nvSpPr>
          <p:cNvPr id="12" name="11 Título"/>
          <p:cNvSpPr>
            <a:spLocks noGrp="1"/>
          </p:cNvSpPr>
          <p:nvPr>
            <p:ph type="title"/>
          </p:nvPr>
        </p:nvSpPr>
        <p:spPr/>
        <p:txBody>
          <a:bodyPr/>
          <a:lstStyle/>
          <a:p>
            <a:r>
              <a:rPr lang="es-ES"/>
              <a:t>Haga clic para modificar el estilo de título del patrón</a:t>
            </a:r>
            <a:endParaRPr lang="es-UY"/>
          </a:p>
        </p:txBody>
      </p:sp>
    </p:spTree>
    <p:extLst>
      <p:ext uri="{BB962C8B-B14F-4D97-AF65-F5344CB8AC3E}">
        <p14:creationId xmlns:p14="http://schemas.microsoft.com/office/powerpoint/2010/main" val="35710188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5_Diseño personalizado">
    <p:spTree>
      <p:nvGrpSpPr>
        <p:cNvPr id="1" name=""/>
        <p:cNvGrpSpPr/>
        <p:nvPr/>
      </p:nvGrpSpPr>
      <p:grpSpPr>
        <a:xfrm>
          <a:off x="0" y="0"/>
          <a:ext cx="0" cy="0"/>
          <a:chOff x="0" y="0"/>
          <a:chExt cx="0" cy="0"/>
        </a:xfrm>
      </p:grpSpPr>
      <p:sp>
        <p:nvSpPr>
          <p:cNvPr id="9" name="8 Marcador de fecha"/>
          <p:cNvSpPr>
            <a:spLocks noGrp="1"/>
          </p:cNvSpPr>
          <p:nvPr>
            <p:ph type="dt" sz="half" idx="10"/>
          </p:nvPr>
        </p:nvSpPr>
        <p:spPr/>
        <p:txBody>
          <a:bodyPr/>
          <a:lstStyle/>
          <a:p>
            <a:endParaRPr lang="es-UY" dirty="0">
              <a:solidFill>
                <a:prstClr val="black">
                  <a:tint val="75000"/>
                </a:prstClr>
              </a:solidFill>
            </a:endParaRPr>
          </a:p>
        </p:txBody>
      </p:sp>
      <p:sp>
        <p:nvSpPr>
          <p:cNvPr id="10" name="9 Marcador de pie de página"/>
          <p:cNvSpPr>
            <a:spLocks noGrp="1"/>
          </p:cNvSpPr>
          <p:nvPr>
            <p:ph type="ftr" sz="quarter" idx="11"/>
          </p:nvPr>
        </p:nvSpPr>
        <p:spPr/>
        <p:txBody>
          <a:bodyPr/>
          <a:lstStyle/>
          <a:p>
            <a:r>
              <a:rPr lang="es-ES" dirty="0">
                <a:solidFill>
                  <a:prstClr val="black">
                    <a:tint val="75000"/>
                  </a:prstClr>
                </a:solidFill>
              </a:rPr>
              <a:t>Gerencia Control de Gestión – Q3 2022</a:t>
            </a:r>
            <a:endParaRPr lang="es-UY" dirty="0">
              <a:solidFill>
                <a:prstClr val="black">
                  <a:tint val="75000"/>
                </a:prstClr>
              </a:solidFill>
            </a:endParaRPr>
          </a:p>
        </p:txBody>
      </p:sp>
      <p:sp>
        <p:nvSpPr>
          <p:cNvPr id="11" name="10 Marcador de número de diapositiva"/>
          <p:cNvSpPr>
            <a:spLocks noGrp="1"/>
          </p:cNvSpPr>
          <p:nvPr>
            <p:ph type="sldNum" sz="quarter" idx="12"/>
          </p:nvPr>
        </p:nvSpPr>
        <p:spPr/>
        <p:txBody>
          <a:bodyPr/>
          <a:lstStyle/>
          <a:p>
            <a:fld id="{123C8C1A-8145-42C9-9CA7-DA564B95FE39}" type="slidenum">
              <a:rPr lang="es-UY" smtClean="0">
                <a:solidFill>
                  <a:prstClr val="black">
                    <a:tint val="75000"/>
                  </a:prstClr>
                </a:solidFill>
              </a:rPr>
              <a:pPr/>
              <a:t>‹Nº›</a:t>
            </a:fld>
            <a:endParaRPr lang="es-UY" dirty="0">
              <a:solidFill>
                <a:prstClr val="black">
                  <a:tint val="75000"/>
                </a:prstClr>
              </a:solidFill>
            </a:endParaRPr>
          </a:p>
        </p:txBody>
      </p:sp>
      <p:sp>
        <p:nvSpPr>
          <p:cNvPr id="12" name="11 Título"/>
          <p:cNvSpPr>
            <a:spLocks noGrp="1"/>
          </p:cNvSpPr>
          <p:nvPr>
            <p:ph type="title"/>
          </p:nvPr>
        </p:nvSpPr>
        <p:spPr/>
        <p:txBody>
          <a:bodyPr/>
          <a:lstStyle/>
          <a:p>
            <a:r>
              <a:rPr lang="es-ES"/>
              <a:t>Haga clic para modificar el estilo de título del patrón</a:t>
            </a:r>
            <a:endParaRPr lang="es-UY"/>
          </a:p>
        </p:txBody>
      </p:sp>
    </p:spTree>
    <p:extLst>
      <p:ext uri="{BB962C8B-B14F-4D97-AF65-F5344CB8AC3E}">
        <p14:creationId xmlns:p14="http://schemas.microsoft.com/office/powerpoint/2010/main" val="564101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1" y="1122364"/>
            <a:ext cx="9144000" cy="2387600"/>
          </a:xfrm>
        </p:spPr>
        <p:txBody>
          <a:bodyPr anchor="b"/>
          <a:lstStyle>
            <a:lvl1pPr algn="ctr">
              <a:defRPr sz="6000"/>
            </a:lvl1pPr>
          </a:lstStyle>
          <a:p>
            <a:r>
              <a:rPr lang="es-ES"/>
              <a:t>Haga clic para modificar el estilo de título del patrón</a:t>
            </a:r>
            <a:endParaRPr lang="es-UY"/>
          </a:p>
        </p:txBody>
      </p:sp>
      <p:sp>
        <p:nvSpPr>
          <p:cNvPr id="3" name="Subtítulo 2"/>
          <p:cNvSpPr>
            <a:spLocks noGrp="1"/>
          </p:cNvSpPr>
          <p:nvPr>
            <p:ph type="subTitle" idx="1"/>
          </p:nvPr>
        </p:nvSpPr>
        <p:spPr>
          <a:xfrm>
            <a:off x="1524001" y="3602038"/>
            <a:ext cx="9144000" cy="1655762"/>
          </a:xfrm>
        </p:spPr>
        <p:txBody>
          <a:bodyPr/>
          <a:lstStyle>
            <a:lvl1pPr marL="0" indent="0" algn="ctr">
              <a:buNone/>
              <a:defRPr sz="2400"/>
            </a:lvl1pPr>
            <a:lvl2pPr marL="457166" indent="0" algn="ctr">
              <a:buNone/>
              <a:defRPr sz="2000"/>
            </a:lvl2pPr>
            <a:lvl3pPr marL="914333" indent="0" algn="ctr">
              <a:buNone/>
              <a:defRPr sz="1800"/>
            </a:lvl3pPr>
            <a:lvl4pPr marL="1371499" indent="0" algn="ctr">
              <a:buNone/>
              <a:defRPr sz="1600"/>
            </a:lvl4pPr>
            <a:lvl5pPr marL="1828666" indent="0" algn="ctr">
              <a:buNone/>
              <a:defRPr sz="1600"/>
            </a:lvl5pPr>
            <a:lvl6pPr marL="2285833" indent="0" algn="ctr">
              <a:buNone/>
              <a:defRPr sz="1600"/>
            </a:lvl6pPr>
            <a:lvl7pPr marL="2742999" indent="0" algn="ctr">
              <a:buNone/>
              <a:defRPr sz="1600"/>
            </a:lvl7pPr>
            <a:lvl8pPr marL="3200166" indent="0" algn="ctr">
              <a:buNone/>
              <a:defRPr sz="1600"/>
            </a:lvl8pPr>
            <a:lvl9pPr marL="3657332" indent="0" algn="ctr">
              <a:buNone/>
              <a:defRPr sz="1600"/>
            </a:lvl9pPr>
          </a:lstStyle>
          <a:p>
            <a:r>
              <a:rPr lang="es-ES"/>
              <a:t>Haga clic para editar el estilo de subtítulo del patrón</a:t>
            </a:r>
            <a:endParaRPr lang="es-UY"/>
          </a:p>
        </p:txBody>
      </p:sp>
      <p:sp>
        <p:nvSpPr>
          <p:cNvPr id="4" name="Marcador de fecha 3"/>
          <p:cNvSpPr>
            <a:spLocks noGrp="1"/>
          </p:cNvSpPr>
          <p:nvPr>
            <p:ph type="dt" sz="half" idx="10"/>
          </p:nvPr>
        </p:nvSpPr>
        <p:spPr/>
        <p:txBody>
          <a:bodyPr/>
          <a:lstStyle/>
          <a:p>
            <a:fld id="{28F06FA8-3D28-4D4F-94F5-30784479E1D0}" type="datetimeFigureOut">
              <a:rPr lang="es-UY" smtClean="0"/>
              <a:t>19/3/2026</a:t>
            </a:fld>
            <a:endParaRPr lang="es-UY"/>
          </a:p>
        </p:txBody>
      </p:sp>
      <p:sp>
        <p:nvSpPr>
          <p:cNvPr id="5" name="Marcador de pie de página 4"/>
          <p:cNvSpPr>
            <a:spLocks noGrp="1"/>
          </p:cNvSpPr>
          <p:nvPr>
            <p:ph type="ftr" sz="quarter" idx="11"/>
          </p:nvPr>
        </p:nvSpPr>
        <p:spPr/>
        <p:txBody>
          <a:bodyPr/>
          <a:lstStyle/>
          <a:p>
            <a:endParaRPr lang="es-UY"/>
          </a:p>
        </p:txBody>
      </p:sp>
      <p:sp>
        <p:nvSpPr>
          <p:cNvPr id="6" name="Marcador de número de diapositiva 5"/>
          <p:cNvSpPr>
            <a:spLocks noGrp="1"/>
          </p:cNvSpPr>
          <p:nvPr>
            <p:ph type="sldNum" sz="quarter" idx="12"/>
          </p:nvPr>
        </p:nvSpPr>
        <p:spPr/>
        <p:txBody>
          <a:bodyPr/>
          <a:lstStyle/>
          <a:p>
            <a:fld id="{75D57B79-4061-44BD-B534-85CA2EB6D39E}" type="slidenum">
              <a:rPr lang="es-UY" smtClean="0"/>
              <a:t>‹Nº›</a:t>
            </a:fld>
            <a:endParaRPr lang="es-UY"/>
          </a:p>
        </p:txBody>
      </p:sp>
    </p:spTree>
    <p:extLst>
      <p:ext uri="{BB962C8B-B14F-4D97-AF65-F5344CB8AC3E}">
        <p14:creationId xmlns:p14="http://schemas.microsoft.com/office/powerpoint/2010/main" val="329774177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1" y="1122364"/>
            <a:ext cx="9144000" cy="2387600"/>
          </a:xfrm>
        </p:spPr>
        <p:txBody>
          <a:bodyPr anchor="b"/>
          <a:lstStyle>
            <a:lvl1pPr algn="ctr">
              <a:defRPr sz="6000"/>
            </a:lvl1pPr>
          </a:lstStyle>
          <a:p>
            <a:r>
              <a:rPr lang="es-ES"/>
              <a:t>Haga clic para modificar el estilo de título del patrón</a:t>
            </a:r>
            <a:endParaRPr lang="es-UY"/>
          </a:p>
        </p:txBody>
      </p:sp>
      <p:sp>
        <p:nvSpPr>
          <p:cNvPr id="3" name="Subtítulo 2"/>
          <p:cNvSpPr>
            <a:spLocks noGrp="1"/>
          </p:cNvSpPr>
          <p:nvPr>
            <p:ph type="subTitle" idx="1"/>
          </p:nvPr>
        </p:nvSpPr>
        <p:spPr>
          <a:xfrm>
            <a:off x="1524001" y="3602038"/>
            <a:ext cx="9144000" cy="1655762"/>
          </a:xfrm>
        </p:spPr>
        <p:txBody>
          <a:bodyPr/>
          <a:lstStyle>
            <a:lvl1pPr marL="0" indent="0" algn="ctr">
              <a:buNone/>
              <a:defRPr sz="2400"/>
            </a:lvl1pPr>
            <a:lvl2pPr marL="457166" indent="0" algn="ctr">
              <a:buNone/>
              <a:defRPr sz="2000"/>
            </a:lvl2pPr>
            <a:lvl3pPr marL="914333" indent="0" algn="ctr">
              <a:buNone/>
              <a:defRPr sz="1800"/>
            </a:lvl3pPr>
            <a:lvl4pPr marL="1371499" indent="0" algn="ctr">
              <a:buNone/>
              <a:defRPr sz="1600"/>
            </a:lvl4pPr>
            <a:lvl5pPr marL="1828666" indent="0" algn="ctr">
              <a:buNone/>
              <a:defRPr sz="1600"/>
            </a:lvl5pPr>
            <a:lvl6pPr marL="2285833" indent="0" algn="ctr">
              <a:buNone/>
              <a:defRPr sz="1600"/>
            </a:lvl6pPr>
            <a:lvl7pPr marL="2742999" indent="0" algn="ctr">
              <a:buNone/>
              <a:defRPr sz="1600"/>
            </a:lvl7pPr>
            <a:lvl8pPr marL="3200166" indent="0" algn="ctr">
              <a:buNone/>
              <a:defRPr sz="1600"/>
            </a:lvl8pPr>
            <a:lvl9pPr marL="3657332" indent="0" algn="ctr">
              <a:buNone/>
              <a:defRPr sz="1600"/>
            </a:lvl9pPr>
          </a:lstStyle>
          <a:p>
            <a:r>
              <a:rPr lang="es-ES"/>
              <a:t>Haga clic para editar el estilo de subtítulo del patrón</a:t>
            </a:r>
            <a:endParaRPr lang="es-UY"/>
          </a:p>
        </p:txBody>
      </p:sp>
      <p:sp>
        <p:nvSpPr>
          <p:cNvPr id="4" name="Marcador de fecha 3"/>
          <p:cNvSpPr>
            <a:spLocks noGrp="1"/>
          </p:cNvSpPr>
          <p:nvPr>
            <p:ph type="dt" sz="half" idx="10"/>
          </p:nvPr>
        </p:nvSpPr>
        <p:spPr/>
        <p:txBody>
          <a:bodyPr/>
          <a:lstStyle/>
          <a:p>
            <a:fld id="{28F06FA8-3D28-4D4F-94F5-30784479E1D0}" type="datetimeFigureOut">
              <a:rPr lang="es-UY" smtClean="0"/>
              <a:t>19/3/2026</a:t>
            </a:fld>
            <a:endParaRPr lang="es-UY"/>
          </a:p>
        </p:txBody>
      </p:sp>
      <p:sp>
        <p:nvSpPr>
          <p:cNvPr id="5" name="Marcador de pie de página 4"/>
          <p:cNvSpPr>
            <a:spLocks noGrp="1"/>
          </p:cNvSpPr>
          <p:nvPr>
            <p:ph type="ftr" sz="quarter" idx="11"/>
          </p:nvPr>
        </p:nvSpPr>
        <p:spPr/>
        <p:txBody>
          <a:bodyPr/>
          <a:lstStyle/>
          <a:p>
            <a:endParaRPr lang="es-UY"/>
          </a:p>
        </p:txBody>
      </p:sp>
      <p:sp>
        <p:nvSpPr>
          <p:cNvPr id="6" name="Marcador de número de diapositiva 5"/>
          <p:cNvSpPr>
            <a:spLocks noGrp="1"/>
          </p:cNvSpPr>
          <p:nvPr>
            <p:ph type="sldNum" sz="quarter" idx="12"/>
          </p:nvPr>
        </p:nvSpPr>
        <p:spPr/>
        <p:txBody>
          <a:bodyPr/>
          <a:lstStyle/>
          <a:p>
            <a:fld id="{75D57B79-4061-44BD-B534-85CA2EB6D39E}" type="slidenum">
              <a:rPr lang="es-UY" smtClean="0"/>
              <a:t>‹Nº›</a:t>
            </a:fld>
            <a:endParaRPr lang="es-UY"/>
          </a:p>
        </p:txBody>
      </p:sp>
    </p:spTree>
    <p:extLst>
      <p:ext uri="{BB962C8B-B14F-4D97-AF65-F5344CB8AC3E}">
        <p14:creationId xmlns:p14="http://schemas.microsoft.com/office/powerpoint/2010/main" val="422316700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UY"/>
          </a:p>
        </p:txBody>
      </p:sp>
      <p:sp>
        <p:nvSpPr>
          <p:cNvPr id="3" name="Marcador de contenido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4" name="Marcador de fecha 3"/>
          <p:cNvSpPr>
            <a:spLocks noGrp="1"/>
          </p:cNvSpPr>
          <p:nvPr>
            <p:ph type="dt" sz="half" idx="10"/>
          </p:nvPr>
        </p:nvSpPr>
        <p:spPr/>
        <p:txBody>
          <a:bodyPr/>
          <a:lstStyle/>
          <a:p>
            <a:fld id="{28F06FA8-3D28-4D4F-94F5-30784479E1D0}" type="datetimeFigureOut">
              <a:rPr lang="es-UY" smtClean="0"/>
              <a:t>19/3/2026</a:t>
            </a:fld>
            <a:endParaRPr lang="es-UY"/>
          </a:p>
        </p:txBody>
      </p:sp>
      <p:sp>
        <p:nvSpPr>
          <p:cNvPr id="5" name="Marcador de pie de página 4"/>
          <p:cNvSpPr>
            <a:spLocks noGrp="1"/>
          </p:cNvSpPr>
          <p:nvPr>
            <p:ph type="ftr" sz="quarter" idx="11"/>
          </p:nvPr>
        </p:nvSpPr>
        <p:spPr/>
        <p:txBody>
          <a:bodyPr/>
          <a:lstStyle/>
          <a:p>
            <a:endParaRPr lang="es-UY"/>
          </a:p>
        </p:txBody>
      </p:sp>
      <p:sp>
        <p:nvSpPr>
          <p:cNvPr id="6" name="Marcador de número de diapositiva 5"/>
          <p:cNvSpPr>
            <a:spLocks noGrp="1"/>
          </p:cNvSpPr>
          <p:nvPr>
            <p:ph type="sldNum" sz="quarter" idx="12"/>
          </p:nvPr>
        </p:nvSpPr>
        <p:spPr/>
        <p:txBody>
          <a:bodyPr/>
          <a:lstStyle/>
          <a:p>
            <a:fld id="{75D57B79-4061-44BD-B534-85CA2EB6D39E}" type="slidenum">
              <a:rPr lang="es-UY" smtClean="0"/>
              <a:t>‹Nº›</a:t>
            </a:fld>
            <a:endParaRPr lang="es-UY"/>
          </a:p>
        </p:txBody>
      </p:sp>
    </p:spTree>
    <p:extLst>
      <p:ext uri="{BB962C8B-B14F-4D97-AF65-F5344CB8AC3E}">
        <p14:creationId xmlns:p14="http://schemas.microsoft.com/office/powerpoint/2010/main" val="177483664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9"/>
            <a:ext cx="10515600" cy="2852737"/>
          </a:xfrm>
        </p:spPr>
        <p:txBody>
          <a:bodyPr anchor="b"/>
          <a:lstStyle>
            <a:lvl1pPr>
              <a:defRPr sz="6000"/>
            </a:lvl1pPr>
          </a:lstStyle>
          <a:p>
            <a:r>
              <a:rPr lang="es-ES"/>
              <a:t>Haga clic para modificar el estilo de título del patrón</a:t>
            </a:r>
            <a:endParaRPr lang="es-UY"/>
          </a:p>
        </p:txBody>
      </p:sp>
      <p:sp>
        <p:nvSpPr>
          <p:cNvPr id="3" name="Marcador de texto 2"/>
          <p:cNvSpPr>
            <a:spLocks noGrp="1"/>
          </p:cNvSpPr>
          <p:nvPr>
            <p:ph type="body" idx="1"/>
          </p:nvPr>
        </p:nvSpPr>
        <p:spPr>
          <a:xfrm>
            <a:off x="831850" y="4589464"/>
            <a:ext cx="10515600" cy="1500187"/>
          </a:xfrm>
        </p:spPr>
        <p:txBody>
          <a:bodyPr/>
          <a:lstStyle>
            <a:lvl1pPr marL="0" indent="0">
              <a:buNone/>
              <a:defRPr sz="2400">
                <a:solidFill>
                  <a:schemeClr val="tx1">
                    <a:tint val="75000"/>
                  </a:schemeClr>
                </a:solidFill>
              </a:defRPr>
            </a:lvl1pPr>
            <a:lvl2pPr marL="457166" indent="0">
              <a:buNone/>
              <a:defRPr sz="2000">
                <a:solidFill>
                  <a:schemeClr val="tx1">
                    <a:tint val="75000"/>
                  </a:schemeClr>
                </a:solidFill>
              </a:defRPr>
            </a:lvl2pPr>
            <a:lvl3pPr marL="914333" indent="0">
              <a:buNone/>
              <a:defRPr sz="1800">
                <a:solidFill>
                  <a:schemeClr val="tx1">
                    <a:tint val="75000"/>
                  </a:schemeClr>
                </a:solidFill>
              </a:defRPr>
            </a:lvl3pPr>
            <a:lvl4pPr marL="1371499" indent="0">
              <a:buNone/>
              <a:defRPr sz="1600">
                <a:solidFill>
                  <a:schemeClr val="tx1">
                    <a:tint val="75000"/>
                  </a:schemeClr>
                </a:solidFill>
              </a:defRPr>
            </a:lvl4pPr>
            <a:lvl5pPr marL="1828666" indent="0">
              <a:buNone/>
              <a:defRPr sz="1600">
                <a:solidFill>
                  <a:schemeClr val="tx1">
                    <a:tint val="75000"/>
                  </a:schemeClr>
                </a:solidFill>
              </a:defRPr>
            </a:lvl5pPr>
            <a:lvl6pPr marL="2285833" indent="0">
              <a:buNone/>
              <a:defRPr sz="1600">
                <a:solidFill>
                  <a:schemeClr val="tx1">
                    <a:tint val="75000"/>
                  </a:schemeClr>
                </a:solidFill>
              </a:defRPr>
            </a:lvl6pPr>
            <a:lvl7pPr marL="2742999" indent="0">
              <a:buNone/>
              <a:defRPr sz="1600">
                <a:solidFill>
                  <a:schemeClr val="tx1">
                    <a:tint val="75000"/>
                  </a:schemeClr>
                </a:solidFill>
              </a:defRPr>
            </a:lvl7pPr>
            <a:lvl8pPr marL="3200166" indent="0">
              <a:buNone/>
              <a:defRPr sz="1600">
                <a:solidFill>
                  <a:schemeClr val="tx1">
                    <a:tint val="75000"/>
                  </a:schemeClr>
                </a:solidFill>
              </a:defRPr>
            </a:lvl8pPr>
            <a:lvl9pPr marL="3657332" indent="0">
              <a:buNone/>
              <a:defRPr sz="1600">
                <a:solidFill>
                  <a:schemeClr val="tx1">
                    <a:tint val="75000"/>
                  </a:schemeClr>
                </a:solidFill>
              </a:defRPr>
            </a:lvl9pPr>
          </a:lstStyle>
          <a:p>
            <a:pPr lvl="0"/>
            <a:r>
              <a:rPr lang="es-ES"/>
              <a:t>Editar el estilo de texto del patrón</a:t>
            </a:r>
          </a:p>
        </p:txBody>
      </p:sp>
      <p:sp>
        <p:nvSpPr>
          <p:cNvPr id="4" name="Marcador de fecha 3"/>
          <p:cNvSpPr>
            <a:spLocks noGrp="1"/>
          </p:cNvSpPr>
          <p:nvPr>
            <p:ph type="dt" sz="half" idx="10"/>
          </p:nvPr>
        </p:nvSpPr>
        <p:spPr/>
        <p:txBody>
          <a:bodyPr/>
          <a:lstStyle/>
          <a:p>
            <a:fld id="{28F06FA8-3D28-4D4F-94F5-30784479E1D0}" type="datetimeFigureOut">
              <a:rPr lang="es-UY" smtClean="0"/>
              <a:t>19/3/2026</a:t>
            </a:fld>
            <a:endParaRPr lang="es-UY"/>
          </a:p>
        </p:txBody>
      </p:sp>
      <p:sp>
        <p:nvSpPr>
          <p:cNvPr id="5" name="Marcador de pie de página 4"/>
          <p:cNvSpPr>
            <a:spLocks noGrp="1"/>
          </p:cNvSpPr>
          <p:nvPr>
            <p:ph type="ftr" sz="quarter" idx="11"/>
          </p:nvPr>
        </p:nvSpPr>
        <p:spPr/>
        <p:txBody>
          <a:bodyPr/>
          <a:lstStyle/>
          <a:p>
            <a:endParaRPr lang="es-UY"/>
          </a:p>
        </p:txBody>
      </p:sp>
      <p:sp>
        <p:nvSpPr>
          <p:cNvPr id="6" name="Marcador de número de diapositiva 5"/>
          <p:cNvSpPr>
            <a:spLocks noGrp="1"/>
          </p:cNvSpPr>
          <p:nvPr>
            <p:ph type="sldNum" sz="quarter" idx="12"/>
          </p:nvPr>
        </p:nvSpPr>
        <p:spPr/>
        <p:txBody>
          <a:bodyPr/>
          <a:lstStyle/>
          <a:p>
            <a:fld id="{75D57B79-4061-44BD-B534-85CA2EB6D39E}" type="slidenum">
              <a:rPr lang="es-UY" smtClean="0"/>
              <a:t>‹Nº›</a:t>
            </a:fld>
            <a:endParaRPr lang="es-UY"/>
          </a:p>
        </p:txBody>
      </p:sp>
    </p:spTree>
    <p:extLst>
      <p:ext uri="{BB962C8B-B14F-4D97-AF65-F5344CB8AC3E}">
        <p14:creationId xmlns:p14="http://schemas.microsoft.com/office/powerpoint/2010/main" val="87633771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UY"/>
          </a:p>
        </p:txBody>
      </p:sp>
      <p:sp>
        <p:nvSpPr>
          <p:cNvPr id="3" name="Marcador de contenido 2"/>
          <p:cNvSpPr>
            <a:spLocks noGrp="1"/>
          </p:cNvSpPr>
          <p:nvPr>
            <p:ph sz="half" idx="1"/>
          </p:nvPr>
        </p:nvSpPr>
        <p:spPr>
          <a:xfrm>
            <a:off x="838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4" name="Marcador de contenido 3"/>
          <p:cNvSpPr>
            <a:spLocks noGrp="1"/>
          </p:cNvSpPr>
          <p:nvPr>
            <p:ph sz="half" idx="2"/>
          </p:nvPr>
        </p:nvSpPr>
        <p:spPr>
          <a:xfrm>
            <a:off x="6172201"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5" name="Marcador de fecha 4"/>
          <p:cNvSpPr>
            <a:spLocks noGrp="1"/>
          </p:cNvSpPr>
          <p:nvPr>
            <p:ph type="dt" sz="half" idx="10"/>
          </p:nvPr>
        </p:nvSpPr>
        <p:spPr/>
        <p:txBody>
          <a:bodyPr/>
          <a:lstStyle/>
          <a:p>
            <a:fld id="{28F06FA8-3D28-4D4F-94F5-30784479E1D0}" type="datetimeFigureOut">
              <a:rPr lang="es-UY" smtClean="0"/>
              <a:t>19/3/2026</a:t>
            </a:fld>
            <a:endParaRPr lang="es-UY"/>
          </a:p>
        </p:txBody>
      </p:sp>
      <p:sp>
        <p:nvSpPr>
          <p:cNvPr id="6" name="Marcador de pie de página 5"/>
          <p:cNvSpPr>
            <a:spLocks noGrp="1"/>
          </p:cNvSpPr>
          <p:nvPr>
            <p:ph type="ftr" sz="quarter" idx="11"/>
          </p:nvPr>
        </p:nvSpPr>
        <p:spPr/>
        <p:txBody>
          <a:bodyPr/>
          <a:lstStyle/>
          <a:p>
            <a:endParaRPr lang="es-UY"/>
          </a:p>
        </p:txBody>
      </p:sp>
      <p:sp>
        <p:nvSpPr>
          <p:cNvPr id="7" name="Marcador de número de diapositiva 6"/>
          <p:cNvSpPr>
            <a:spLocks noGrp="1"/>
          </p:cNvSpPr>
          <p:nvPr>
            <p:ph type="sldNum" sz="quarter" idx="12"/>
          </p:nvPr>
        </p:nvSpPr>
        <p:spPr/>
        <p:txBody>
          <a:bodyPr/>
          <a:lstStyle/>
          <a:p>
            <a:fld id="{75D57B79-4061-44BD-B534-85CA2EB6D39E}" type="slidenum">
              <a:rPr lang="es-UY" smtClean="0"/>
              <a:t>‹Nº›</a:t>
            </a:fld>
            <a:endParaRPr lang="es-UY"/>
          </a:p>
        </p:txBody>
      </p:sp>
    </p:spTree>
    <p:extLst>
      <p:ext uri="{BB962C8B-B14F-4D97-AF65-F5344CB8AC3E}">
        <p14:creationId xmlns:p14="http://schemas.microsoft.com/office/powerpoint/2010/main" val="391351992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9" y="365126"/>
            <a:ext cx="10515600" cy="1325563"/>
          </a:xfrm>
        </p:spPr>
        <p:txBody>
          <a:bodyPr/>
          <a:lstStyle/>
          <a:p>
            <a:r>
              <a:rPr lang="es-ES"/>
              <a:t>Haga clic para modificar el estilo de título del patrón</a:t>
            </a:r>
            <a:endParaRPr lang="es-UY"/>
          </a:p>
        </p:txBody>
      </p:sp>
      <p:sp>
        <p:nvSpPr>
          <p:cNvPr id="3" name="Marcador de texto 2"/>
          <p:cNvSpPr>
            <a:spLocks noGrp="1"/>
          </p:cNvSpPr>
          <p:nvPr>
            <p:ph type="body" idx="1"/>
          </p:nvPr>
        </p:nvSpPr>
        <p:spPr>
          <a:xfrm>
            <a:off x="839789" y="1681164"/>
            <a:ext cx="5157787" cy="823912"/>
          </a:xfrm>
        </p:spPr>
        <p:txBody>
          <a:bodyPr anchor="b"/>
          <a:lstStyle>
            <a:lvl1pPr marL="0" indent="0">
              <a:buNone/>
              <a:defRPr sz="2400" b="1"/>
            </a:lvl1pPr>
            <a:lvl2pPr marL="457166" indent="0">
              <a:buNone/>
              <a:defRPr sz="2000" b="1"/>
            </a:lvl2pPr>
            <a:lvl3pPr marL="914333" indent="0">
              <a:buNone/>
              <a:defRPr sz="1800" b="1"/>
            </a:lvl3pPr>
            <a:lvl4pPr marL="1371499" indent="0">
              <a:buNone/>
              <a:defRPr sz="1600" b="1"/>
            </a:lvl4pPr>
            <a:lvl5pPr marL="1828666" indent="0">
              <a:buNone/>
              <a:defRPr sz="1600" b="1"/>
            </a:lvl5pPr>
            <a:lvl6pPr marL="2285833" indent="0">
              <a:buNone/>
              <a:defRPr sz="1600" b="1"/>
            </a:lvl6pPr>
            <a:lvl7pPr marL="2742999" indent="0">
              <a:buNone/>
              <a:defRPr sz="1600" b="1"/>
            </a:lvl7pPr>
            <a:lvl8pPr marL="3200166" indent="0">
              <a:buNone/>
              <a:defRPr sz="1600" b="1"/>
            </a:lvl8pPr>
            <a:lvl9pPr marL="3657332" indent="0">
              <a:buNone/>
              <a:defRPr sz="1600" b="1"/>
            </a:lvl9pPr>
          </a:lstStyle>
          <a:p>
            <a:pPr lvl="0"/>
            <a:r>
              <a:rPr lang="es-ES"/>
              <a:t>Editar el estilo de texto del patrón</a:t>
            </a:r>
          </a:p>
        </p:txBody>
      </p:sp>
      <p:sp>
        <p:nvSpPr>
          <p:cNvPr id="4" name="Marcador de contenido 3"/>
          <p:cNvSpPr>
            <a:spLocks noGrp="1"/>
          </p:cNvSpPr>
          <p:nvPr>
            <p:ph sz="half" idx="2"/>
          </p:nvPr>
        </p:nvSpPr>
        <p:spPr>
          <a:xfrm>
            <a:off x="839789" y="2505075"/>
            <a:ext cx="5157787"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5" name="Marcador de texto 4"/>
          <p:cNvSpPr>
            <a:spLocks noGrp="1"/>
          </p:cNvSpPr>
          <p:nvPr>
            <p:ph type="body" sz="quarter" idx="3"/>
          </p:nvPr>
        </p:nvSpPr>
        <p:spPr>
          <a:xfrm>
            <a:off x="6172201" y="1681164"/>
            <a:ext cx="5183188" cy="823912"/>
          </a:xfrm>
        </p:spPr>
        <p:txBody>
          <a:bodyPr anchor="b"/>
          <a:lstStyle>
            <a:lvl1pPr marL="0" indent="0">
              <a:buNone/>
              <a:defRPr sz="2400" b="1"/>
            </a:lvl1pPr>
            <a:lvl2pPr marL="457166" indent="0">
              <a:buNone/>
              <a:defRPr sz="2000" b="1"/>
            </a:lvl2pPr>
            <a:lvl3pPr marL="914333" indent="0">
              <a:buNone/>
              <a:defRPr sz="1800" b="1"/>
            </a:lvl3pPr>
            <a:lvl4pPr marL="1371499" indent="0">
              <a:buNone/>
              <a:defRPr sz="1600" b="1"/>
            </a:lvl4pPr>
            <a:lvl5pPr marL="1828666" indent="0">
              <a:buNone/>
              <a:defRPr sz="1600" b="1"/>
            </a:lvl5pPr>
            <a:lvl6pPr marL="2285833" indent="0">
              <a:buNone/>
              <a:defRPr sz="1600" b="1"/>
            </a:lvl6pPr>
            <a:lvl7pPr marL="2742999" indent="0">
              <a:buNone/>
              <a:defRPr sz="1600" b="1"/>
            </a:lvl7pPr>
            <a:lvl8pPr marL="3200166" indent="0">
              <a:buNone/>
              <a:defRPr sz="1600" b="1"/>
            </a:lvl8pPr>
            <a:lvl9pPr marL="3657332" indent="0">
              <a:buNone/>
              <a:defRPr sz="1600" b="1"/>
            </a:lvl9pPr>
          </a:lstStyle>
          <a:p>
            <a:pPr lvl="0"/>
            <a:r>
              <a:rPr lang="es-ES"/>
              <a:t>Editar el estilo de texto del patrón</a:t>
            </a:r>
          </a:p>
        </p:txBody>
      </p:sp>
      <p:sp>
        <p:nvSpPr>
          <p:cNvPr id="6" name="Marcador de contenido 5"/>
          <p:cNvSpPr>
            <a:spLocks noGrp="1"/>
          </p:cNvSpPr>
          <p:nvPr>
            <p:ph sz="quarter" idx="4"/>
          </p:nvPr>
        </p:nvSpPr>
        <p:spPr>
          <a:xfrm>
            <a:off x="6172201" y="2505075"/>
            <a:ext cx="5183188"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7" name="Marcador de fecha 6"/>
          <p:cNvSpPr>
            <a:spLocks noGrp="1"/>
          </p:cNvSpPr>
          <p:nvPr>
            <p:ph type="dt" sz="half" idx="10"/>
          </p:nvPr>
        </p:nvSpPr>
        <p:spPr/>
        <p:txBody>
          <a:bodyPr/>
          <a:lstStyle/>
          <a:p>
            <a:fld id="{28F06FA8-3D28-4D4F-94F5-30784479E1D0}" type="datetimeFigureOut">
              <a:rPr lang="es-UY" smtClean="0"/>
              <a:t>19/3/2026</a:t>
            </a:fld>
            <a:endParaRPr lang="es-UY"/>
          </a:p>
        </p:txBody>
      </p:sp>
      <p:sp>
        <p:nvSpPr>
          <p:cNvPr id="8" name="Marcador de pie de página 7"/>
          <p:cNvSpPr>
            <a:spLocks noGrp="1"/>
          </p:cNvSpPr>
          <p:nvPr>
            <p:ph type="ftr" sz="quarter" idx="11"/>
          </p:nvPr>
        </p:nvSpPr>
        <p:spPr/>
        <p:txBody>
          <a:bodyPr/>
          <a:lstStyle/>
          <a:p>
            <a:endParaRPr lang="es-UY"/>
          </a:p>
        </p:txBody>
      </p:sp>
      <p:sp>
        <p:nvSpPr>
          <p:cNvPr id="9" name="Marcador de número de diapositiva 8"/>
          <p:cNvSpPr>
            <a:spLocks noGrp="1"/>
          </p:cNvSpPr>
          <p:nvPr>
            <p:ph type="sldNum" sz="quarter" idx="12"/>
          </p:nvPr>
        </p:nvSpPr>
        <p:spPr/>
        <p:txBody>
          <a:bodyPr/>
          <a:lstStyle/>
          <a:p>
            <a:fld id="{75D57B79-4061-44BD-B534-85CA2EB6D39E}" type="slidenum">
              <a:rPr lang="es-UY" smtClean="0"/>
              <a:t>‹Nº›</a:t>
            </a:fld>
            <a:endParaRPr lang="es-UY"/>
          </a:p>
        </p:txBody>
      </p:sp>
    </p:spTree>
    <p:extLst>
      <p:ext uri="{BB962C8B-B14F-4D97-AF65-F5344CB8AC3E}">
        <p14:creationId xmlns:p14="http://schemas.microsoft.com/office/powerpoint/2010/main" val="408673940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UY"/>
          </a:p>
        </p:txBody>
      </p:sp>
      <p:sp>
        <p:nvSpPr>
          <p:cNvPr id="3" name="Marcador de fecha 2"/>
          <p:cNvSpPr>
            <a:spLocks noGrp="1"/>
          </p:cNvSpPr>
          <p:nvPr>
            <p:ph type="dt" sz="half" idx="10"/>
          </p:nvPr>
        </p:nvSpPr>
        <p:spPr/>
        <p:txBody>
          <a:bodyPr/>
          <a:lstStyle/>
          <a:p>
            <a:fld id="{28F06FA8-3D28-4D4F-94F5-30784479E1D0}" type="datetimeFigureOut">
              <a:rPr lang="es-UY" smtClean="0"/>
              <a:t>19/3/2026</a:t>
            </a:fld>
            <a:endParaRPr lang="es-UY"/>
          </a:p>
        </p:txBody>
      </p:sp>
      <p:sp>
        <p:nvSpPr>
          <p:cNvPr id="4" name="Marcador de pie de página 3"/>
          <p:cNvSpPr>
            <a:spLocks noGrp="1"/>
          </p:cNvSpPr>
          <p:nvPr>
            <p:ph type="ftr" sz="quarter" idx="11"/>
          </p:nvPr>
        </p:nvSpPr>
        <p:spPr/>
        <p:txBody>
          <a:bodyPr/>
          <a:lstStyle/>
          <a:p>
            <a:endParaRPr lang="es-UY"/>
          </a:p>
        </p:txBody>
      </p:sp>
      <p:sp>
        <p:nvSpPr>
          <p:cNvPr id="5" name="Marcador de número de diapositiva 4"/>
          <p:cNvSpPr>
            <a:spLocks noGrp="1"/>
          </p:cNvSpPr>
          <p:nvPr>
            <p:ph type="sldNum" sz="quarter" idx="12"/>
          </p:nvPr>
        </p:nvSpPr>
        <p:spPr/>
        <p:txBody>
          <a:bodyPr/>
          <a:lstStyle/>
          <a:p>
            <a:fld id="{75D57B79-4061-44BD-B534-85CA2EB6D39E}" type="slidenum">
              <a:rPr lang="es-UY" smtClean="0"/>
              <a:t>‹Nº›</a:t>
            </a:fld>
            <a:endParaRPr lang="es-UY"/>
          </a:p>
        </p:txBody>
      </p:sp>
    </p:spTree>
    <p:extLst>
      <p:ext uri="{BB962C8B-B14F-4D97-AF65-F5344CB8AC3E}">
        <p14:creationId xmlns:p14="http://schemas.microsoft.com/office/powerpoint/2010/main" val="421788128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28F06FA8-3D28-4D4F-94F5-30784479E1D0}" type="datetimeFigureOut">
              <a:rPr lang="es-UY" smtClean="0"/>
              <a:t>19/3/2026</a:t>
            </a:fld>
            <a:endParaRPr lang="es-UY"/>
          </a:p>
        </p:txBody>
      </p:sp>
      <p:sp>
        <p:nvSpPr>
          <p:cNvPr id="3" name="Marcador de pie de página 2"/>
          <p:cNvSpPr>
            <a:spLocks noGrp="1"/>
          </p:cNvSpPr>
          <p:nvPr>
            <p:ph type="ftr" sz="quarter" idx="11"/>
          </p:nvPr>
        </p:nvSpPr>
        <p:spPr/>
        <p:txBody>
          <a:bodyPr/>
          <a:lstStyle/>
          <a:p>
            <a:endParaRPr lang="es-UY"/>
          </a:p>
        </p:txBody>
      </p:sp>
      <p:sp>
        <p:nvSpPr>
          <p:cNvPr id="4" name="Marcador de número de diapositiva 3"/>
          <p:cNvSpPr>
            <a:spLocks noGrp="1"/>
          </p:cNvSpPr>
          <p:nvPr>
            <p:ph type="sldNum" sz="quarter" idx="12"/>
          </p:nvPr>
        </p:nvSpPr>
        <p:spPr/>
        <p:txBody>
          <a:bodyPr/>
          <a:lstStyle/>
          <a:p>
            <a:fld id="{75D57B79-4061-44BD-B534-85CA2EB6D39E}" type="slidenum">
              <a:rPr lang="es-UY" smtClean="0"/>
              <a:t>‹Nº›</a:t>
            </a:fld>
            <a:endParaRPr lang="es-UY"/>
          </a:p>
        </p:txBody>
      </p:sp>
    </p:spTree>
    <p:extLst>
      <p:ext uri="{BB962C8B-B14F-4D97-AF65-F5344CB8AC3E}">
        <p14:creationId xmlns:p14="http://schemas.microsoft.com/office/powerpoint/2010/main" val="49984025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9" y="457200"/>
            <a:ext cx="3932237" cy="1600200"/>
          </a:xfrm>
        </p:spPr>
        <p:txBody>
          <a:bodyPr anchor="b"/>
          <a:lstStyle>
            <a:lvl1pPr>
              <a:defRPr sz="3200"/>
            </a:lvl1pPr>
          </a:lstStyle>
          <a:p>
            <a:r>
              <a:rPr lang="es-ES"/>
              <a:t>Haga clic para modificar el estilo de título del patrón</a:t>
            </a:r>
            <a:endParaRPr lang="es-UY"/>
          </a:p>
        </p:txBody>
      </p:sp>
      <p:sp>
        <p:nvSpPr>
          <p:cNvPr id="3" name="Marcador de contenido 2"/>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4" name="Marcador de texto 3"/>
          <p:cNvSpPr>
            <a:spLocks noGrp="1"/>
          </p:cNvSpPr>
          <p:nvPr>
            <p:ph type="body" sz="half" idx="2"/>
          </p:nvPr>
        </p:nvSpPr>
        <p:spPr>
          <a:xfrm>
            <a:off x="839789" y="2057400"/>
            <a:ext cx="3932237" cy="3811588"/>
          </a:xfrm>
        </p:spPr>
        <p:txBody>
          <a:bodyPr/>
          <a:lstStyle>
            <a:lvl1pPr marL="0" indent="0">
              <a:buNone/>
              <a:defRPr sz="1600"/>
            </a:lvl1pPr>
            <a:lvl2pPr marL="457166" indent="0">
              <a:buNone/>
              <a:defRPr sz="1400"/>
            </a:lvl2pPr>
            <a:lvl3pPr marL="914333" indent="0">
              <a:buNone/>
              <a:defRPr sz="1200"/>
            </a:lvl3pPr>
            <a:lvl4pPr marL="1371499" indent="0">
              <a:buNone/>
              <a:defRPr sz="1000"/>
            </a:lvl4pPr>
            <a:lvl5pPr marL="1828666" indent="0">
              <a:buNone/>
              <a:defRPr sz="1000"/>
            </a:lvl5pPr>
            <a:lvl6pPr marL="2285833" indent="0">
              <a:buNone/>
              <a:defRPr sz="1000"/>
            </a:lvl6pPr>
            <a:lvl7pPr marL="2742999" indent="0">
              <a:buNone/>
              <a:defRPr sz="1000"/>
            </a:lvl7pPr>
            <a:lvl8pPr marL="3200166" indent="0">
              <a:buNone/>
              <a:defRPr sz="1000"/>
            </a:lvl8pPr>
            <a:lvl9pPr marL="3657332" indent="0">
              <a:buNone/>
              <a:defRPr sz="1000"/>
            </a:lvl9pPr>
          </a:lstStyle>
          <a:p>
            <a:pPr lvl="0"/>
            <a:r>
              <a:rPr lang="es-ES"/>
              <a:t>Editar el estilo de texto del patrón</a:t>
            </a:r>
          </a:p>
        </p:txBody>
      </p:sp>
      <p:sp>
        <p:nvSpPr>
          <p:cNvPr id="5" name="Marcador de fecha 4"/>
          <p:cNvSpPr>
            <a:spLocks noGrp="1"/>
          </p:cNvSpPr>
          <p:nvPr>
            <p:ph type="dt" sz="half" idx="10"/>
          </p:nvPr>
        </p:nvSpPr>
        <p:spPr/>
        <p:txBody>
          <a:bodyPr/>
          <a:lstStyle/>
          <a:p>
            <a:fld id="{28F06FA8-3D28-4D4F-94F5-30784479E1D0}" type="datetimeFigureOut">
              <a:rPr lang="es-UY" smtClean="0"/>
              <a:t>19/3/2026</a:t>
            </a:fld>
            <a:endParaRPr lang="es-UY"/>
          </a:p>
        </p:txBody>
      </p:sp>
      <p:sp>
        <p:nvSpPr>
          <p:cNvPr id="6" name="Marcador de pie de página 5"/>
          <p:cNvSpPr>
            <a:spLocks noGrp="1"/>
          </p:cNvSpPr>
          <p:nvPr>
            <p:ph type="ftr" sz="quarter" idx="11"/>
          </p:nvPr>
        </p:nvSpPr>
        <p:spPr/>
        <p:txBody>
          <a:bodyPr/>
          <a:lstStyle/>
          <a:p>
            <a:endParaRPr lang="es-UY"/>
          </a:p>
        </p:txBody>
      </p:sp>
      <p:sp>
        <p:nvSpPr>
          <p:cNvPr id="7" name="Marcador de número de diapositiva 6"/>
          <p:cNvSpPr>
            <a:spLocks noGrp="1"/>
          </p:cNvSpPr>
          <p:nvPr>
            <p:ph type="sldNum" sz="quarter" idx="12"/>
          </p:nvPr>
        </p:nvSpPr>
        <p:spPr/>
        <p:txBody>
          <a:bodyPr/>
          <a:lstStyle/>
          <a:p>
            <a:fld id="{75D57B79-4061-44BD-B534-85CA2EB6D39E}" type="slidenum">
              <a:rPr lang="es-UY" smtClean="0"/>
              <a:t>‹Nº›</a:t>
            </a:fld>
            <a:endParaRPr lang="es-UY"/>
          </a:p>
        </p:txBody>
      </p:sp>
    </p:spTree>
    <p:extLst>
      <p:ext uri="{BB962C8B-B14F-4D97-AF65-F5344CB8AC3E}">
        <p14:creationId xmlns:p14="http://schemas.microsoft.com/office/powerpoint/2010/main" val="291368895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9" y="457200"/>
            <a:ext cx="3932237" cy="1600200"/>
          </a:xfrm>
        </p:spPr>
        <p:txBody>
          <a:bodyPr anchor="b"/>
          <a:lstStyle>
            <a:lvl1pPr>
              <a:defRPr sz="3200"/>
            </a:lvl1pPr>
          </a:lstStyle>
          <a:p>
            <a:r>
              <a:rPr lang="es-ES"/>
              <a:t>Haga clic para modificar el estilo de título del patrón</a:t>
            </a:r>
            <a:endParaRPr lang="es-UY"/>
          </a:p>
        </p:txBody>
      </p:sp>
      <p:sp>
        <p:nvSpPr>
          <p:cNvPr id="3" name="Marcador de posición de imagen 2"/>
          <p:cNvSpPr>
            <a:spLocks noGrp="1"/>
          </p:cNvSpPr>
          <p:nvPr>
            <p:ph type="pic" idx="1"/>
          </p:nvPr>
        </p:nvSpPr>
        <p:spPr>
          <a:xfrm>
            <a:off x="5183188" y="987426"/>
            <a:ext cx="6172200" cy="4873625"/>
          </a:xfrm>
        </p:spPr>
        <p:txBody>
          <a:bodyPr/>
          <a:lstStyle>
            <a:lvl1pPr marL="0" indent="0">
              <a:buNone/>
              <a:defRPr sz="3200"/>
            </a:lvl1pPr>
            <a:lvl2pPr marL="457166" indent="0">
              <a:buNone/>
              <a:defRPr sz="2800"/>
            </a:lvl2pPr>
            <a:lvl3pPr marL="914333" indent="0">
              <a:buNone/>
              <a:defRPr sz="2400"/>
            </a:lvl3pPr>
            <a:lvl4pPr marL="1371499" indent="0">
              <a:buNone/>
              <a:defRPr sz="2000"/>
            </a:lvl4pPr>
            <a:lvl5pPr marL="1828666" indent="0">
              <a:buNone/>
              <a:defRPr sz="2000"/>
            </a:lvl5pPr>
            <a:lvl6pPr marL="2285833" indent="0">
              <a:buNone/>
              <a:defRPr sz="2000"/>
            </a:lvl6pPr>
            <a:lvl7pPr marL="2742999" indent="0">
              <a:buNone/>
              <a:defRPr sz="2000"/>
            </a:lvl7pPr>
            <a:lvl8pPr marL="3200166" indent="0">
              <a:buNone/>
              <a:defRPr sz="2000"/>
            </a:lvl8pPr>
            <a:lvl9pPr marL="3657332" indent="0">
              <a:buNone/>
              <a:defRPr sz="2000"/>
            </a:lvl9pPr>
          </a:lstStyle>
          <a:p>
            <a:endParaRPr lang="es-UY"/>
          </a:p>
        </p:txBody>
      </p:sp>
      <p:sp>
        <p:nvSpPr>
          <p:cNvPr id="4" name="Marcador de texto 3"/>
          <p:cNvSpPr>
            <a:spLocks noGrp="1"/>
          </p:cNvSpPr>
          <p:nvPr>
            <p:ph type="body" sz="half" idx="2"/>
          </p:nvPr>
        </p:nvSpPr>
        <p:spPr>
          <a:xfrm>
            <a:off x="839789" y="2057400"/>
            <a:ext cx="3932237" cy="3811588"/>
          </a:xfrm>
        </p:spPr>
        <p:txBody>
          <a:bodyPr/>
          <a:lstStyle>
            <a:lvl1pPr marL="0" indent="0">
              <a:buNone/>
              <a:defRPr sz="1600"/>
            </a:lvl1pPr>
            <a:lvl2pPr marL="457166" indent="0">
              <a:buNone/>
              <a:defRPr sz="1400"/>
            </a:lvl2pPr>
            <a:lvl3pPr marL="914333" indent="0">
              <a:buNone/>
              <a:defRPr sz="1200"/>
            </a:lvl3pPr>
            <a:lvl4pPr marL="1371499" indent="0">
              <a:buNone/>
              <a:defRPr sz="1000"/>
            </a:lvl4pPr>
            <a:lvl5pPr marL="1828666" indent="0">
              <a:buNone/>
              <a:defRPr sz="1000"/>
            </a:lvl5pPr>
            <a:lvl6pPr marL="2285833" indent="0">
              <a:buNone/>
              <a:defRPr sz="1000"/>
            </a:lvl6pPr>
            <a:lvl7pPr marL="2742999" indent="0">
              <a:buNone/>
              <a:defRPr sz="1000"/>
            </a:lvl7pPr>
            <a:lvl8pPr marL="3200166" indent="0">
              <a:buNone/>
              <a:defRPr sz="1000"/>
            </a:lvl8pPr>
            <a:lvl9pPr marL="3657332" indent="0">
              <a:buNone/>
              <a:defRPr sz="1000"/>
            </a:lvl9pPr>
          </a:lstStyle>
          <a:p>
            <a:pPr lvl="0"/>
            <a:r>
              <a:rPr lang="es-ES"/>
              <a:t>Editar el estilo de texto del patrón</a:t>
            </a:r>
          </a:p>
        </p:txBody>
      </p:sp>
      <p:sp>
        <p:nvSpPr>
          <p:cNvPr id="5" name="Marcador de fecha 4"/>
          <p:cNvSpPr>
            <a:spLocks noGrp="1"/>
          </p:cNvSpPr>
          <p:nvPr>
            <p:ph type="dt" sz="half" idx="10"/>
          </p:nvPr>
        </p:nvSpPr>
        <p:spPr/>
        <p:txBody>
          <a:bodyPr/>
          <a:lstStyle/>
          <a:p>
            <a:fld id="{28F06FA8-3D28-4D4F-94F5-30784479E1D0}" type="datetimeFigureOut">
              <a:rPr lang="es-UY" smtClean="0"/>
              <a:t>19/3/2026</a:t>
            </a:fld>
            <a:endParaRPr lang="es-UY"/>
          </a:p>
        </p:txBody>
      </p:sp>
      <p:sp>
        <p:nvSpPr>
          <p:cNvPr id="6" name="Marcador de pie de página 5"/>
          <p:cNvSpPr>
            <a:spLocks noGrp="1"/>
          </p:cNvSpPr>
          <p:nvPr>
            <p:ph type="ftr" sz="quarter" idx="11"/>
          </p:nvPr>
        </p:nvSpPr>
        <p:spPr/>
        <p:txBody>
          <a:bodyPr/>
          <a:lstStyle/>
          <a:p>
            <a:endParaRPr lang="es-UY"/>
          </a:p>
        </p:txBody>
      </p:sp>
      <p:sp>
        <p:nvSpPr>
          <p:cNvPr id="7" name="Marcador de número de diapositiva 6"/>
          <p:cNvSpPr>
            <a:spLocks noGrp="1"/>
          </p:cNvSpPr>
          <p:nvPr>
            <p:ph type="sldNum" sz="quarter" idx="12"/>
          </p:nvPr>
        </p:nvSpPr>
        <p:spPr/>
        <p:txBody>
          <a:bodyPr/>
          <a:lstStyle/>
          <a:p>
            <a:fld id="{75D57B79-4061-44BD-B534-85CA2EB6D39E}" type="slidenum">
              <a:rPr lang="es-UY" smtClean="0"/>
              <a:t>‹Nº›</a:t>
            </a:fld>
            <a:endParaRPr lang="es-UY"/>
          </a:p>
        </p:txBody>
      </p:sp>
    </p:spTree>
    <p:extLst>
      <p:ext uri="{BB962C8B-B14F-4D97-AF65-F5344CB8AC3E}">
        <p14:creationId xmlns:p14="http://schemas.microsoft.com/office/powerpoint/2010/main" val="216412354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UY"/>
          </a:p>
        </p:txBody>
      </p:sp>
      <p:sp>
        <p:nvSpPr>
          <p:cNvPr id="3" name="Marcador de texto vertical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4" name="Marcador de fecha 3"/>
          <p:cNvSpPr>
            <a:spLocks noGrp="1"/>
          </p:cNvSpPr>
          <p:nvPr>
            <p:ph type="dt" sz="half" idx="10"/>
          </p:nvPr>
        </p:nvSpPr>
        <p:spPr/>
        <p:txBody>
          <a:bodyPr/>
          <a:lstStyle/>
          <a:p>
            <a:fld id="{28F06FA8-3D28-4D4F-94F5-30784479E1D0}" type="datetimeFigureOut">
              <a:rPr lang="es-UY" smtClean="0"/>
              <a:t>19/3/2026</a:t>
            </a:fld>
            <a:endParaRPr lang="es-UY"/>
          </a:p>
        </p:txBody>
      </p:sp>
      <p:sp>
        <p:nvSpPr>
          <p:cNvPr id="5" name="Marcador de pie de página 4"/>
          <p:cNvSpPr>
            <a:spLocks noGrp="1"/>
          </p:cNvSpPr>
          <p:nvPr>
            <p:ph type="ftr" sz="quarter" idx="11"/>
          </p:nvPr>
        </p:nvSpPr>
        <p:spPr/>
        <p:txBody>
          <a:bodyPr/>
          <a:lstStyle/>
          <a:p>
            <a:endParaRPr lang="es-UY"/>
          </a:p>
        </p:txBody>
      </p:sp>
      <p:sp>
        <p:nvSpPr>
          <p:cNvPr id="6" name="Marcador de número de diapositiva 5"/>
          <p:cNvSpPr>
            <a:spLocks noGrp="1"/>
          </p:cNvSpPr>
          <p:nvPr>
            <p:ph type="sldNum" sz="quarter" idx="12"/>
          </p:nvPr>
        </p:nvSpPr>
        <p:spPr/>
        <p:txBody>
          <a:bodyPr/>
          <a:lstStyle/>
          <a:p>
            <a:fld id="{75D57B79-4061-44BD-B534-85CA2EB6D39E}" type="slidenum">
              <a:rPr lang="es-UY" smtClean="0"/>
              <a:t>‹Nº›</a:t>
            </a:fld>
            <a:endParaRPr lang="es-UY"/>
          </a:p>
        </p:txBody>
      </p:sp>
    </p:spTree>
    <p:extLst>
      <p:ext uri="{BB962C8B-B14F-4D97-AF65-F5344CB8AC3E}">
        <p14:creationId xmlns:p14="http://schemas.microsoft.com/office/powerpoint/2010/main" val="19515973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UY"/>
          </a:p>
        </p:txBody>
      </p:sp>
      <p:sp>
        <p:nvSpPr>
          <p:cNvPr id="3" name="Marcador de contenido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4" name="Marcador de fecha 3"/>
          <p:cNvSpPr>
            <a:spLocks noGrp="1"/>
          </p:cNvSpPr>
          <p:nvPr>
            <p:ph type="dt" sz="half" idx="10"/>
          </p:nvPr>
        </p:nvSpPr>
        <p:spPr/>
        <p:txBody>
          <a:bodyPr/>
          <a:lstStyle/>
          <a:p>
            <a:fld id="{28F06FA8-3D28-4D4F-94F5-30784479E1D0}" type="datetimeFigureOut">
              <a:rPr lang="es-UY" smtClean="0"/>
              <a:t>19/3/2026</a:t>
            </a:fld>
            <a:endParaRPr lang="es-UY"/>
          </a:p>
        </p:txBody>
      </p:sp>
      <p:sp>
        <p:nvSpPr>
          <p:cNvPr id="5" name="Marcador de pie de página 4"/>
          <p:cNvSpPr>
            <a:spLocks noGrp="1"/>
          </p:cNvSpPr>
          <p:nvPr>
            <p:ph type="ftr" sz="quarter" idx="11"/>
          </p:nvPr>
        </p:nvSpPr>
        <p:spPr/>
        <p:txBody>
          <a:bodyPr/>
          <a:lstStyle/>
          <a:p>
            <a:endParaRPr lang="es-UY"/>
          </a:p>
        </p:txBody>
      </p:sp>
      <p:sp>
        <p:nvSpPr>
          <p:cNvPr id="6" name="Marcador de número de diapositiva 5"/>
          <p:cNvSpPr>
            <a:spLocks noGrp="1"/>
          </p:cNvSpPr>
          <p:nvPr>
            <p:ph type="sldNum" sz="quarter" idx="12"/>
          </p:nvPr>
        </p:nvSpPr>
        <p:spPr/>
        <p:txBody>
          <a:bodyPr/>
          <a:lstStyle/>
          <a:p>
            <a:fld id="{75D57B79-4061-44BD-B534-85CA2EB6D39E}" type="slidenum">
              <a:rPr lang="es-UY" smtClean="0"/>
              <a:t>‹Nº›</a:t>
            </a:fld>
            <a:endParaRPr lang="es-UY"/>
          </a:p>
        </p:txBody>
      </p:sp>
    </p:spTree>
    <p:extLst>
      <p:ext uri="{BB962C8B-B14F-4D97-AF65-F5344CB8AC3E}">
        <p14:creationId xmlns:p14="http://schemas.microsoft.com/office/powerpoint/2010/main" val="293746084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UY"/>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4" name="Marcador de fecha 3"/>
          <p:cNvSpPr>
            <a:spLocks noGrp="1"/>
          </p:cNvSpPr>
          <p:nvPr>
            <p:ph type="dt" sz="half" idx="10"/>
          </p:nvPr>
        </p:nvSpPr>
        <p:spPr/>
        <p:txBody>
          <a:bodyPr/>
          <a:lstStyle/>
          <a:p>
            <a:fld id="{28F06FA8-3D28-4D4F-94F5-30784479E1D0}" type="datetimeFigureOut">
              <a:rPr lang="es-UY" smtClean="0"/>
              <a:t>19/3/2026</a:t>
            </a:fld>
            <a:endParaRPr lang="es-UY"/>
          </a:p>
        </p:txBody>
      </p:sp>
      <p:sp>
        <p:nvSpPr>
          <p:cNvPr id="5" name="Marcador de pie de página 4"/>
          <p:cNvSpPr>
            <a:spLocks noGrp="1"/>
          </p:cNvSpPr>
          <p:nvPr>
            <p:ph type="ftr" sz="quarter" idx="11"/>
          </p:nvPr>
        </p:nvSpPr>
        <p:spPr/>
        <p:txBody>
          <a:bodyPr/>
          <a:lstStyle/>
          <a:p>
            <a:endParaRPr lang="es-UY"/>
          </a:p>
        </p:txBody>
      </p:sp>
      <p:sp>
        <p:nvSpPr>
          <p:cNvPr id="6" name="Marcador de número de diapositiva 5"/>
          <p:cNvSpPr>
            <a:spLocks noGrp="1"/>
          </p:cNvSpPr>
          <p:nvPr>
            <p:ph type="sldNum" sz="quarter" idx="12"/>
          </p:nvPr>
        </p:nvSpPr>
        <p:spPr/>
        <p:txBody>
          <a:bodyPr/>
          <a:lstStyle/>
          <a:p>
            <a:fld id="{75D57B79-4061-44BD-B534-85CA2EB6D39E}" type="slidenum">
              <a:rPr lang="es-UY" smtClean="0"/>
              <a:t>‹Nº›</a:t>
            </a:fld>
            <a:endParaRPr lang="es-UY"/>
          </a:p>
        </p:txBody>
      </p:sp>
    </p:spTree>
    <p:extLst>
      <p:ext uri="{BB962C8B-B14F-4D97-AF65-F5344CB8AC3E}">
        <p14:creationId xmlns:p14="http://schemas.microsoft.com/office/powerpoint/2010/main" val="29470485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9"/>
            <a:ext cx="10515600" cy="2852737"/>
          </a:xfrm>
        </p:spPr>
        <p:txBody>
          <a:bodyPr anchor="b"/>
          <a:lstStyle>
            <a:lvl1pPr>
              <a:defRPr sz="6000"/>
            </a:lvl1pPr>
          </a:lstStyle>
          <a:p>
            <a:r>
              <a:rPr lang="es-ES"/>
              <a:t>Haga clic para modificar el estilo de título del patrón</a:t>
            </a:r>
            <a:endParaRPr lang="es-UY"/>
          </a:p>
        </p:txBody>
      </p:sp>
      <p:sp>
        <p:nvSpPr>
          <p:cNvPr id="3" name="Marcador de texto 2"/>
          <p:cNvSpPr>
            <a:spLocks noGrp="1"/>
          </p:cNvSpPr>
          <p:nvPr>
            <p:ph type="body" idx="1"/>
          </p:nvPr>
        </p:nvSpPr>
        <p:spPr>
          <a:xfrm>
            <a:off x="831850" y="4589464"/>
            <a:ext cx="10515600" cy="1500187"/>
          </a:xfrm>
        </p:spPr>
        <p:txBody>
          <a:bodyPr/>
          <a:lstStyle>
            <a:lvl1pPr marL="0" indent="0">
              <a:buNone/>
              <a:defRPr sz="2400">
                <a:solidFill>
                  <a:schemeClr val="tx1">
                    <a:tint val="75000"/>
                  </a:schemeClr>
                </a:solidFill>
              </a:defRPr>
            </a:lvl1pPr>
            <a:lvl2pPr marL="457166" indent="0">
              <a:buNone/>
              <a:defRPr sz="2000">
                <a:solidFill>
                  <a:schemeClr val="tx1">
                    <a:tint val="75000"/>
                  </a:schemeClr>
                </a:solidFill>
              </a:defRPr>
            </a:lvl2pPr>
            <a:lvl3pPr marL="914333" indent="0">
              <a:buNone/>
              <a:defRPr sz="1800">
                <a:solidFill>
                  <a:schemeClr val="tx1">
                    <a:tint val="75000"/>
                  </a:schemeClr>
                </a:solidFill>
              </a:defRPr>
            </a:lvl3pPr>
            <a:lvl4pPr marL="1371499" indent="0">
              <a:buNone/>
              <a:defRPr sz="1600">
                <a:solidFill>
                  <a:schemeClr val="tx1">
                    <a:tint val="75000"/>
                  </a:schemeClr>
                </a:solidFill>
              </a:defRPr>
            </a:lvl4pPr>
            <a:lvl5pPr marL="1828666" indent="0">
              <a:buNone/>
              <a:defRPr sz="1600">
                <a:solidFill>
                  <a:schemeClr val="tx1">
                    <a:tint val="75000"/>
                  </a:schemeClr>
                </a:solidFill>
              </a:defRPr>
            </a:lvl5pPr>
            <a:lvl6pPr marL="2285833" indent="0">
              <a:buNone/>
              <a:defRPr sz="1600">
                <a:solidFill>
                  <a:schemeClr val="tx1">
                    <a:tint val="75000"/>
                  </a:schemeClr>
                </a:solidFill>
              </a:defRPr>
            </a:lvl6pPr>
            <a:lvl7pPr marL="2742999" indent="0">
              <a:buNone/>
              <a:defRPr sz="1600">
                <a:solidFill>
                  <a:schemeClr val="tx1">
                    <a:tint val="75000"/>
                  </a:schemeClr>
                </a:solidFill>
              </a:defRPr>
            </a:lvl7pPr>
            <a:lvl8pPr marL="3200166" indent="0">
              <a:buNone/>
              <a:defRPr sz="1600">
                <a:solidFill>
                  <a:schemeClr val="tx1">
                    <a:tint val="75000"/>
                  </a:schemeClr>
                </a:solidFill>
              </a:defRPr>
            </a:lvl8pPr>
            <a:lvl9pPr marL="3657332" indent="0">
              <a:buNone/>
              <a:defRPr sz="1600">
                <a:solidFill>
                  <a:schemeClr val="tx1">
                    <a:tint val="75000"/>
                  </a:schemeClr>
                </a:solidFill>
              </a:defRPr>
            </a:lvl9pPr>
          </a:lstStyle>
          <a:p>
            <a:pPr lvl="0"/>
            <a:r>
              <a:rPr lang="es-ES"/>
              <a:t>Editar el estilo de texto del patrón</a:t>
            </a:r>
          </a:p>
        </p:txBody>
      </p:sp>
      <p:sp>
        <p:nvSpPr>
          <p:cNvPr id="4" name="Marcador de fecha 3"/>
          <p:cNvSpPr>
            <a:spLocks noGrp="1"/>
          </p:cNvSpPr>
          <p:nvPr>
            <p:ph type="dt" sz="half" idx="10"/>
          </p:nvPr>
        </p:nvSpPr>
        <p:spPr/>
        <p:txBody>
          <a:bodyPr/>
          <a:lstStyle/>
          <a:p>
            <a:fld id="{28F06FA8-3D28-4D4F-94F5-30784479E1D0}" type="datetimeFigureOut">
              <a:rPr lang="es-UY" smtClean="0"/>
              <a:t>19/3/2026</a:t>
            </a:fld>
            <a:endParaRPr lang="es-UY"/>
          </a:p>
        </p:txBody>
      </p:sp>
      <p:sp>
        <p:nvSpPr>
          <p:cNvPr id="5" name="Marcador de pie de página 4"/>
          <p:cNvSpPr>
            <a:spLocks noGrp="1"/>
          </p:cNvSpPr>
          <p:nvPr>
            <p:ph type="ftr" sz="quarter" idx="11"/>
          </p:nvPr>
        </p:nvSpPr>
        <p:spPr/>
        <p:txBody>
          <a:bodyPr/>
          <a:lstStyle/>
          <a:p>
            <a:endParaRPr lang="es-UY"/>
          </a:p>
        </p:txBody>
      </p:sp>
      <p:sp>
        <p:nvSpPr>
          <p:cNvPr id="6" name="Marcador de número de diapositiva 5"/>
          <p:cNvSpPr>
            <a:spLocks noGrp="1"/>
          </p:cNvSpPr>
          <p:nvPr>
            <p:ph type="sldNum" sz="quarter" idx="12"/>
          </p:nvPr>
        </p:nvSpPr>
        <p:spPr/>
        <p:txBody>
          <a:bodyPr/>
          <a:lstStyle/>
          <a:p>
            <a:fld id="{75D57B79-4061-44BD-B534-85CA2EB6D39E}" type="slidenum">
              <a:rPr lang="es-UY" smtClean="0"/>
              <a:t>‹Nº›</a:t>
            </a:fld>
            <a:endParaRPr lang="es-UY"/>
          </a:p>
        </p:txBody>
      </p:sp>
    </p:spTree>
    <p:extLst>
      <p:ext uri="{BB962C8B-B14F-4D97-AF65-F5344CB8AC3E}">
        <p14:creationId xmlns:p14="http://schemas.microsoft.com/office/powerpoint/2010/main" val="9337296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UY"/>
          </a:p>
        </p:txBody>
      </p:sp>
      <p:sp>
        <p:nvSpPr>
          <p:cNvPr id="3" name="Marcador de contenido 2"/>
          <p:cNvSpPr>
            <a:spLocks noGrp="1"/>
          </p:cNvSpPr>
          <p:nvPr>
            <p:ph sz="half" idx="1"/>
          </p:nvPr>
        </p:nvSpPr>
        <p:spPr>
          <a:xfrm>
            <a:off x="838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4" name="Marcador de contenido 3"/>
          <p:cNvSpPr>
            <a:spLocks noGrp="1"/>
          </p:cNvSpPr>
          <p:nvPr>
            <p:ph sz="half" idx="2"/>
          </p:nvPr>
        </p:nvSpPr>
        <p:spPr>
          <a:xfrm>
            <a:off x="6172201"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5" name="Marcador de fecha 4"/>
          <p:cNvSpPr>
            <a:spLocks noGrp="1"/>
          </p:cNvSpPr>
          <p:nvPr>
            <p:ph type="dt" sz="half" idx="10"/>
          </p:nvPr>
        </p:nvSpPr>
        <p:spPr/>
        <p:txBody>
          <a:bodyPr/>
          <a:lstStyle/>
          <a:p>
            <a:fld id="{28F06FA8-3D28-4D4F-94F5-30784479E1D0}" type="datetimeFigureOut">
              <a:rPr lang="es-UY" smtClean="0"/>
              <a:t>19/3/2026</a:t>
            </a:fld>
            <a:endParaRPr lang="es-UY"/>
          </a:p>
        </p:txBody>
      </p:sp>
      <p:sp>
        <p:nvSpPr>
          <p:cNvPr id="6" name="Marcador de pie de página 5"/>
          <p:cNvSpPr>
            <a:spLocks noGrp="1"/>
          </p:cNvSpPr>
          <p:nvPr>
            <p:ph type="ftr" sz="quarter" idx="11"/>
          </p:nvPr>
        </p:nvSpPr>
        <p:spPr/>
        <p:txBody>
          <a:bodyPr/>
          <a:lstStyle/>
          <a:p>
            <a:endParaRPr lang="es-UY"/>
          </a:p>
        </p:txBody>
      </p:sp>
      <p:sp>
        <p:nvSpPr>
          <p:cNvPr id="7" name="Marcador de número de diapositiva 6"/>
          <p:cNvSpPr>
            <a:spLocks noGrp="1"/>
          </p:cNvSpPr>
          <p:nvPr>
            <p:ph type="sldNum" sz="quarter" idx="12"/>
          </p:nvPr>
        </p:nvSpPr>
        <p:spPr/>
        <p:txBody>
          <a:bodyPr/>
          <a:lstStyle/>
          <a:p>
            <a:fld id="{75D57B79-4061-44BD-B534-85CA2EB6D39E}" type="slidenum">
              <a:rPr lang="es-UY" smtClean="0"/>
              <a:t>‹Nº›</a:t>
            </a:fld>
            <a:endParaRPr lang="es-UY"/>
          </a:p>
        </p:txBody>
      </p:sp>
    </p:spTree>
    <p:extLst>
      <p:ext uri="{BB962C8B-B14F-4D97-AF65-F5344CB8AC3E}">
        <p14:creationId xmlns:p14="http://schemas.microsoft.com/office/powerpoint/2010/main" val="29693566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9" y="365126"/>
            <a:ext cx="10515600" cy="1325563"/>
          </a:xfrm>
        </p:spPr>
        <p:txBody>
          <a:bodyPr/>
          <a:lstStyle/>
          <a:p>
            <a:r>
              <a:rPr lang="es-ES"/>
              <a:t>Haga clic para modificar el estilo de título del patrón</a:t>
            </a:r>
            <a:endParaRPr lang="es-UY"/>
          </a:p>
        </p:txBody>
      </p:sp>
      <p:sp>
        <p:nvSpPr>
          <p:cNvPr id="3" name="Marcador de texto 2"/>
          <p:cNvSpPr>
            <a:spLocks noGrp="1"/>
          </p:cNvSpPr>
          <p:nvPr>
            <p:ph type="body" idx="1"/>
          </p:nvPr>
        </p:nvSpPr>
        <p:spPr>
          <a:xfrm>
            <a:off x="839789" y="1681164"/>
            <a:ext cx="5157787" cy="823912"/>
          </a:xfrm>
        </p:spPr>
        <p:txBody>
          <a:bodyPr anchor="b"/>
          <a:lstStyle>
            <a:lvl1pPr marL="0" indent="0">
              <a:buNone/>
              <a:defRPr sz="2400" b="1"/>
            </a:lvl1pPr>
            <a:lvl2pPr marL="457166" indent="0">
              <a:buNone/>
              <a:defRPr sz="2000" b="1"/>
            </a:lvl2pPr>
            <a:lvl3pPr marL="914333" indent="0">
              <a:buNone/>
              <a:defRPr sz="1800" b="1"/>
            </a:lvl3pPr>
            <a:lvl4pPr marL="1371499" indent="0">
              <a:buNone/>
              <a:defRPr sz="1600" b="1"/>
            </a:lvl4pPr>
            <a:lvl5pPr marL="1828666" indent="0">
              <a:buNone/>
              <a:defRPr sz="1600" b="1"/>
            </a:lvl5pPr>
            <a:lvl6pPr marL="2285833" indent="0">
              <a:buNone/>
              <a:defRPr sz="1600" b="1"/>
            </a:lvl6pPr>
            <a:lvl7pPr marL="2742999" indent="0">
              <a:buNone/>
              <a:defRPr sz="1600" b="1"/>
            </a:lvl7pPr>
            <a:lvl8pPr marL="3200166" indent="0">
              <a:buNone/>
              <a:defRPr sz="1600" b="1"/>
            </a:lvl8pPr>
            <a:lvl9pPr marL="3657332" indent="0">
              <a:buNone/>
              <a:defRPr sz="1600" b="1"/>
            </a:lvl9pPr>
          </a:lstStyle>
          <a:p>
            <a:pPr lvl="0"/>
            <a:r>
              <a:rPr lang="es-ES"/>
              <a:t>Editar el estilo de texto del patrón</a:t>
            </a:r>
          </a:p>
        </p:txBody>
      </p:sp>
      <p:sp>
        <p:nvSpPr>
          <p:cNvPr id="4" name="Marcador de contenido 3"/>
          <p:cNvSpPr>
            <a:spLocks noGrp="1"/>
          </p:cNvSpPr>
          <p:nvPr>
            <p:ph sz="half" idx="2"/>
          </p:nvPr>
        </p:nvSpPr>
        <p:spPr>
          <a:xfrm>
            <a:off x="839789" y="2505075"/>
            <a:ext cx="5157787"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5" name="Marcador de texto 4"/>
          <p:cNvSpPr>
            <a:spLocks noGrp="1"/>
          </p:cNvSpPr>
          <p:nvPr>
            <p:ph type="body" sz="quarter" idx="3"/>
          </p:nvPr>
        </p:nvSpPr>
        <p:spPr>
          <a:xfrm>
            <a:off x="6172201" y="1681164"/>
            <a:ext cx="5183188" cy="823912"/>
          </a:xfrm>
        </p:spPr>
        <p:txBody>
          <a:bodyPr anchor="b"/>
          <a:lstStyle>
            <a:lvl1pPr marL="0" indent="0">
              <a:buNone/>
              <a:defRPr sz="2400" b="1"/>
            </a:lvl1pPr>
            <a:lvl2pPr marL="457166" indent="0">
              <a:buNone/>
              <a:defRPr sz="2000" b="1"/>
            </a:lvl2pPr>
            <a:lvl3pPr marL="914333" indent="0">
              <a:buNone/>
              <a:defRPr sz="1800" b="1"/>
            </a:lvl3pPr>
            <a:lvl4pPr marL="1371499" indent="0">
              <a:buNone/>
              <a:defRPr sz="1600" b="1"/>
            </a:lvl4pPr>
            <a:lvl5pPr marL="1828666" indent="0">
              <a:buNone/>
              <a:defRPr sz="1600" b="1"/>
            </a:lvl5pPr>
            <a:lvl6pPr marL="2285833" indent="0">
              <a:buNone/>
              <a:defRPr sz="1600" b="1"/>
            </a:lvl6pPr>
            <a:lvl7pPr marL="2742999" indent="0">
              <a:buNone/>
              <a:defRPr sz="1600" b="1"/>
            </a:lvl7pPr>
            <a:lvl8pPr marL="3200166" indent="0">
              <a:buNone/>
              <a:defRPr sz="1600" b="1"/>
            </a:lvl8pPr>
            <a:lvl9pPr marL="3657332" indent="0">
              <a:buNone/>
              <a:defRPr sz="1600" b="1"/>
            </a:lvl9pPr>
          </a:lstStyle>
          <a:p>
            <a:pPr lvl="0"/>
            <a:r>
              <a:rPr lang="es-ES"/>
              <a:t>Editar el estilo de texto del patrón</a:t>
            </a:r>
          </a:p>
        </p:txBody>
      </p:sp>
      <p:sp>
        <p:nvSpPr>
          <p:cNvPr id="6" name="Marcador de contenido 5"/>
          <p:cNvSpPr>
            <a:spLocks noGrp="1"/>
          </p:cNvSpPr>
          <p:nvPr>
            <p:ph sz="quarter" idx="4"/>
          </p:nvPr>
        </p:nvSpPr>
        <p:spPr>
          <a:xfrm>
            <a:off x="6172201" y="2505075"/>
            <a:ext cx="5183188"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7" name="Marcador de fecha 6"/>
          <p:cNvSpPr>
            <a:spLocks noGrp="1"/>
          </p:cNvSpPr>
          <p:nvPr>
            <p:ph type="dt" sz="half" idx="10"/>
          </p:nvPr>
        </p:nvSpPr>
        <p:spPr/>
        <p:txBody>
          <a:bodyPr/>
          <a:lstStyle/>
          <a:p>
            <a:fld id="{28F06FA8-3D28-4D4F-94F5-30784479E1D0}" type="datetimeFigureOut">
              <a:rPr lang="es-UY" smtClean="0"/>
              <a:t>19/3/2026</a:t>
            </a:fld>
            <a:endParaRPr lang="es-UY"/>
          </a:p>
        </p:txBody>
      </p:sp>
      <p:sp>
        <p:nvSpPr>
          <p:cNvPr id="8" name="Marcador de pie de página 7"/>
          <p:cNvSpPr>
            <a:spLocks noGrp="1"/>
          </p:cNvSpPr>
          <p:nvPr>
            <p:ph type="ftr" sz="quarter" idx="11"/>
          </p:nvPr>
        </p:nvSpPr>
        <p:spPr/>
        <p:txBody>
          <a:bodyPr/>
          <a:lstStyle/>
          <a:p>
            <a:endParaRPr lang="es-UY"/>
          </a:p>
        </p:txBody>
      </p:sp>
      <p:sp>
        <p:nvSpPr>
          <p:cNvPr id="9" name="Marcador de número de diapositiva 8"/>
          <p:cNvSpPr>
            <a:spLocks noGrp="1"/>
          </p:cNvSpPr>
          <p:nvPr>
            <p:ph type="sldNum" sz="quarter" idx="12"/>
          </p:nvPr>
        </p:nvSpPr>
        <p:spPr/>
        <p:txBody>
          <a:bodyPr/>
          <a:lstStyle/>
          <a:p>
            <a:fld id="{75D57B79-4061-44BD-B534-85CA2EB6D39E}" type="slidenum">
              <a:rPr lang="es-UY" smtClean="0"/>
              <a:t>‹Nº›</a:t>
            </a:fld>
            <a:endParaRPr lang="es-UY"/>
          </a:p>
        </p:txBody>
      </p:sp>
    </p:spTree>
    <p:extLst>
      <p:ext uri="{BB962C8B-B14F-4D97-AF65-F5344CB8AC3E}">
        <p14:creationId xmlns:p14="http://schemas.microsoft.com/office/powerpoint/2010/main" val="1031137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UY"/>
          </a:p>
        </p:txBody>
      </p:sp>
      <p:sp>
        <p:nvSpPr>
          <p:cNvPr id="3" name="Marcador de fecha 2"/>
          <p:cNvSpPr>
            <a:spLocks noGrp="1"/>
          </p:cNvSpPr>
          <p:nvPr>
            <p:ph type="dt" sz="half" idx="10"/>
          </p:nvPr>
        </p:nvSpPr>
        <p:spPr/>
        <p:txBody>
          <a:bodyPr/>
          <a:lstStyle/>
          <a:p>
            <a:fld id="{28F06FA8-3D28-4D4F-94F5-30784479E1D0}" type="datetimeFigureOut">
              <a:rPr lang="es-UY" smtClean="0"/>
              <a:t>19/3/2026</a:t>
            </a:fld>
            <a:endParaRPr lang="es-UY"/>
          </a:p>
        </p:txBody>
      </p:sp>
      <p:sp>
        <p:nvSpPr>
          <p:cNvPr id="4" name="Marcador de pie de página 3"/>
          <p:cNvSpPr>
            <a:spLocks noGrp="1"/>
          </p:cNvSpPr>
          <p:nvPr>
            <p:ph type="ftr" sz="quarter" idx="11"/>
          </p:nvPr>
        </p:nvSpPr>
        <p:spPr/>
        <p:txBody>
          <a:bodyPr/>
          <a:lstStyle/>
          <a:p>
            <a:endParaRPr lang="es-UY"/>
          </a:p>
        </p:txBody>
      </p:sp>
      <p:sp>
        <p:nvSpPr>
          <p:cNvPr id="5" name="Marcador de número de diapositiva 4"/>
          <p:cNvSpPr>
            <a:spLocks noGrp="1"/>
          </p:cNvSpPr>
          <p:nvPr>
            <p:ph type="sldNum" sz="quarter" idx="12"/>
          </p:nvPr>
        </p:nvSpPr>
        <p:spPr/>
        <p:txBody>
          <a:bodyPr/>
          <a:lstStyle/>
          <a:p>
            <a:fld id="{75D57B79-4061-44BD-B534-85CA2EB6D39E}" type="slidenum">
              <a:rPr lang="es-UY" smtClean="0"/>
              <a:t>‹Nº›</a:t>
            </a:fld>
            <a:endParaRPr lang="es-UY"/>
          </a:p>
        </p:txBody>
      </p:sp>
    </p:spTree>
    <p:extLst>
      <p:ext uri="{BB962C8B-B14F-4D97-AF65-F5344CB8AC3E}">
        <p14:creationId xmlns:p14="http://schemas.microsoft.com/office/powerpoint/2010/main" val="40212977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28F06FA8-3D28-4D4F-94F5-30784479E1D0}" type="datetimeFigureOut">
              <a:rPr lang="es-UY" smtClean="0"/>
              <a:t>19/3/2026</a:t>
            </a:fld>
            <a:endParaRPr lang="es-UY"/>
          </a:p>
        </p:txBody>
      </p:sp>
      <p:sp>
        <p:nvSpPr>
          <p:cNvPr id="3" name="Marcador de pie de página 2"/>
          <p:cNvSpPr>
            <a:spLocks noGrp="1"/>
          </p:cNvSpPr>
          <p:nvPr>
            <p:ph type="ftr" sz="quarter" idx="11"/>
          </p:nvPr>
        </p:nvSpPr>
        <p:spPr/>
        <p:txBody>
          <a:bodyPr/>
          <a:lstStyle/>
          <a:p>
            <a:endParaRPr lang="es-UY"/>
          </a:p>
        </p:txBody>
      </p:sp>
      <p:sp>
        <p:nvSpPr>
          <p:cNvPr id="4" name="Marcador de número de diapositiva 3"/>
          <p:cNvSpPr>
            <a:spLocks noGrp="1"/>
          </p:cNvSpPr>
          <p:nvPr>
            <p:ph type="sldNum" sz="quarter" idx="12"/>
          </p:nvPr>
        </p:nvSpPr>
        <p:spPr/>
        <p:txBody>
          <a:bodyPr/>
          <a:lstStyle/>
          <a:p>
            <a:fld id="{75D57B79-4061-44BD-B534-85CA2EB6D39E}" type="slidenum">
              <a:rPr lang="es-UY" smtClean="0"/>
              <a:t>‹Nº›</a:t>
            </a:fld>
            <a:endParaRPr lang="es-UY"/>
          </a:p>
        </p:txBody>
      </p:sp>
    </p:spTree>
    <p:extLst>
      <p:ext uri="{BB962C8B-B14F-4D97-AF65-F5344CB8AC3E}">
        <p14:creationId xmlns:p14="http://schemas.microsoft.com/office/powerpoint/2010/main" val="167800249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ags" Target="../tags/tag2.xml"/><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1.emf"/><Relationship Id="rId5" Type="http://schemas.openxmlformats.org/officeDocument/2006/relationships/oleObject" Target="../embeddings/oleObject1.bin"/><Relationship Id="rId4" Type="http://schemas.openxmlformats.org/officeDocument/2006/relationships/tags" Target="../tags/tag3.xml"/></Relationships>
</file>

<file path=ppt/slideMasters/_rels/slideMaster2.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heme" Target="../theme/theme2.xml"/><Relationship Id="rId1" Type="http://schemas.openxmlformats.org/officeDocument/2006/relationships/slideLayout" Target="../slideLayouts/slideLayout2.x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tags" Target="../tags/tag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Layout" Target="../slideLayouts/slideLayout15.xml"/><Relationship Id="rId18" Type="http://schemas.openxmlformats.org/officeDocument/2006/relationships/slideLayout" Target="../slideLayouts/slideLayout20.xml"/><Relationship Id="rId26" Type="http://schemas.openxmlformats.org/officeDocument/2006/relationships/slideLayout" Target="../slideLayouts/slideLayout28.xml"/><Relationship Id="rId3" Type="http://schemas.openxmlformats.org/officeDocument/2006/relationships/slideLayout" Target="../slideLayouts/slideLayout5.xml"/><Relationship Id="rId21" Type="http://schemas.openxmlformats.org/officeDocument/2006/relationships/slideLayout" Target="../slideLayouts/slideLayout23.xml"/><Relationship Id="rId7" Type="http://schemas.openxmlformats.org/officeDocument/2006/relationships/slideLayout" Target="../slideLayouts/slideLayout9.xml"/><Relationship Id="rId12" Type="http://schemas.openxmlformats.org/officeDocument/2006/relationships/slideLayout" Target="../slideLayouts/slideLayout14.xml"/><Relationship Id="rId17" Type="http://schemas.openxmlformats.org/officeDocument/2006/relationships/slideLayout" Target="../slideLayouts/slideLayout19.xml"/><Relationship Id="rId25" Type="http://schemas.openxmlformats.org/officeDocument/2006/relationships/slideLayout" Target="../slideLayouts/slideLayout27.xml"/><Relationship Id="rId2" Type="http://schemas.openxmlformats.org/officeDocument/2006/relationships/slideLayout" Target="../slideLayouts/slideLayout4.xml"/><Relationship Id="rId16" Type="http://schemas.openxmlformats.org/officeDocument/2006/relationships/slideLayout" Target="../slideLayouts/slideLayout18.xml"/><Relationship Id="rId20" Type="http://schemas.openxmlformats.org/officeDocument/2006/relationships/slideLayout" Target="../slideLayouts/slideLayout22.xml"/><Relationship Id="rId29" Type="http://schemas.openxmlformats.org/officeDocument/2006/relationships/tags" Target="../tags/tag6.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24" Type="http://schemas.openxmlformats.org/officeDocument/2006/relationships/slideLayout" Target="../slideLayouts/slideLayout26.xml"/><Relationship Id="rId32" Type="http://schemas.openxmlformats.org/officeDocument/2006/relationships/image" Target="../media/image1.emf"/><Relationship Id="rId5" Type="http://schemas.openxmlformats.org/officeDocument/2006/relationships/slideLayout" Target="../slideLayouts/slideLayout7.xml"/><Relationship Id="rId15" Type="http://schemas.openxmlformats.org/officeDocument/2006/relationships/slideLayout" Target="../slideLayouts/slideLayout17.xml"/><Relationship Id="rId23" Type="http://schemas.openxmlformats.org/officeDocument/2006/relationships/slideLayout" Target="../slideLayouts/slideLayout25.xml"/><Relationship Id="rId28" Type="http://schemas.openxmlformats.org/officeDocument/2006/relationships/theme" Target="../theme/theme3.xml"/><Relationship Id="rId10" Type="http://schemas.openxmlformats.org/officeDocument/2006/relationships/slideLayout" Target="../slideLayouts/slideLayout12.xml"/><Relationship Id="rId19" Type="http://schemas.openxmlformats.org/officeDocument/2006/relationships/slideLayout" Target="../slideLayouts/slideLayout21.xml"/><Relationship Id="rId31" Type="http://schemas.openxmlformats.org/officeDocument/2006/relationships/oleObject" Target="../embeddings/oleObject3.bin"/><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slideLayout" Target="../slideLayouts/slideLayout16.xml"/><Relationship Id="rId22" Type="http://schemas.openxmlformats.org/officeDocument/2006/relationships/slideLayout" Target="../slideLayouts/slideLayout24.xml"/><Relationship Id="rId27" Type="http://schemas.openxmlformats.org/officeDocument/2006/relationships/slideLayout" Target="../slideLayouts/slideLayout29.xml"/><Relationship Id="rId30" Type="http://schemas.openxmlformats.org/officeDocument/2006/relationships/tags" Target="../tags/tag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tags" Target="../tags/tag8.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theme" Target="../theme/theme4.xml"/><Relationship Id="rId2" Type="http://schemas.openxmlformats.org/officeDocument/2006/relationships/slideLayout" Target="../slideLayouts/slideLayout31.xml"/><Relationship Id="rId16" Type="http://schemas.openxmlformats.org/officeDocument/2006/relationships/image" Target="../media/image1.emf"/><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5" Type="http://schemas.openxmlformats.org/officeDocument/2006/relationships/oleObject" Target="../embeddings/oleObject4.bin"/><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tags" Target="../tags/tag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Objeto 7" hidden="1"/>
          <p:cNvGraphicFramePr>
            <a:graphicFrameLocks/>
          </p:cNvGraphicFramePr>
          <p:nvPr userDrawn="1">
            <p:custDataLst>
              <p:tags r:id="rId3"/>
            </p:custDataLst>
            <p:extLst>
              <p:ext uri="{D42A27DB-BD31-4B8C-83A1-F6EECF244321}">
                <p14:modId xmlns:p14="http://schemas.microsoft.com/office/powerpoint/2010/main" val="724335673"/>
              </p:ext>
            </p:extLst>
          </p:nvPr>
        </p:nvGraphicFramePr>
        <p:xfrm>
          <a:off x="1454" y="1454"/>
          <a:ext cx="1454" cy="1454"/>
        </p:xfrm>
        <a:graphic>
          <a:graphicData uri="http://schemas.openxmlformats.org/presentationml/2006/ole">
            <mc:AlternateContent xmlns:mc="http://schemas.openxmlformats.org/markup-compatibility/2006">
              <mc:Choice xmlns:v="urn:schemas-microsoft-com:vml" Requires="v">
                <p:oleObj name="Diapositiva de think-cell" r:id="rId5" imgW="493" imgH="493" progId="TCLayout.ActiveDocument.1">
                  <p:embed/>
                </p:oleObj>
              </mc:Choice>
              <mc:Fallback>
                <p:oleObj name="Diapositiva de think-cell" r:id="rId5" imgW="493" imgH="493" progId="TCLayout.ActiveDocument.1">
                  <p:embed/>
                  <p:pic>
                    <p:nvPicPr>
                      <p:cNvPr id="8" name="Objeto 7" hidden="1"/>
                      <p:cNvPicPr/>
                      <p:nvPr/>
                    </p:nvPicPr>
                    <p:blipFill>
                      <a:blip r:embed="rId6"/>
                      <a:stretch>
                        <a:fillRect/>
                      </a:stretch>
                    </p:blipFill>
                    <p:spPr>
                      <a:xfrm>
                        <a:off x="1454" y="1454"/>
                        <a:ext cx="1454" cy="1454"/>
                      </a:xfrm>
                      <a:prstGeom prst="rect">
                        <a:avLst/>
                      </a:prstGeom>
                    </p:spPr>
                  </p:pic>
                </p:oleObj>
              </mc:Fallback>
            </mc:AlternateContent>
          </a:graphicData>
        </a:graphic>
      </p:graphicFrame>
      <p:sp>
        <p:nvSpPr>
          <p:cNvPr id="7" name="Rectángulo 6" hidden="1"/>
          <p:cNvSpPr/>
          <p:nvPr userDrawn="1">
            <p:custDataLst>
              <p:tags r:id="rId4"/>
            </p:custDataLst>
          </p:nvPr>
        </p:nvSpPr>
        <p:spPr>
          <a:xfrm>
            <a:off x="3" y="0"/>
            <a:ext cx="145351" cy="1453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endParaRPr lang="es-ES" sz="4399" b="0" i="0" baseline="0" dirty="0">
              <a:latin typeface="Calibri Light" panose="020F0302020204030204" pitchFamily="34" charset="0"/>
              <a:ea typeface="+mj-ea"/>
              <a:cs typeface="+mj-cs"/>
              <a:sym typeface="Calibri Light" panose="020F0302020204030204" pitchFamily="34" charset="0"/>
            </a:endParaRPr>
          </a:p>
        </p:txBody>
      </p:sp>
      <p:sp>
        <p:nvSpPr>
          <p:cNvPr id="2" name="Marcador de título 1"/>
          <p:cNvSpPr>
            <a:spLocks noGrp="1"/>
          </p:cNvSpPr>
          <p:nvPr>
            <p:ph type="title"/>
          </p:nvPr>
        </p:nvSpPr>
        <p:spPr>
          <a:xfrm>
            <a:off x="838204" y="365129"/>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UY"/>
          </a:p>
        </p:txBody>
      </p:sp>
      <p:sp>
        <p:nvSpPr>
          <p:cNvPr id="3" name="Marcador de texto 2"/>
          <p:cNvSpPr>
            <a:spLocks noGrp="1"/>
          </p:cNvSpPr>
          <p:nvPr>
            <p:ph type="body" idx="1"/>
          </p:nvPr>
        </p:nvSpPr>
        <p:spPr>
          <a:xfrm>
            <a:off x="838204" y="1825625"/>
            <a:ext cx="10515600" cy="4351338"/>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4" name="Marcador de fecha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s-UY"/>
              <a:t>09/09/2021</a:t>
            </a:r>
          </a:p>
        </p:txBody>
      </p:sp>
      <p:sp>
        <p:nvSpPr>
          <p:cNvPr id="5" name="Marcador de pie de página 4"/>
          <p:cNvSpPr>
            <a:spLocks noGrp="1"/>
          </p:cNvSpPr>
          <p:nvPr>
            <p:ph type="ftr" sz="quarter" idx="3"/>
          </p:nvPr>
        </p:nvSpPr>
        <p:spPr>
          <a:xfrm>
            <a:off x="4038604"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pt-BR" dirty="0"/>
              <a:t>29 de noviembre de 2022</a:t>
            </a:r>
            <a:endParaRPr lang="es-UY" dirty="0"/>
          </a:p>
        </p:txBody>
      </p:sp>
      <p:sp>
        <p:nvSpPr>
          <p:cNvPr id="6" name="Marcador de número de diapositiva 5"/>
          <p:cNvSpPr>
            <a:spLocks noGrp="1"/>
          </p:cNvSpPr>
          <p:nvPr>
            <p:ph type="sldNum" sz="quarter" idx="4"/>
          </p:nvPr>
        </p:nvSpPr>
        <p:spPr>
          <a:xfrm>
            <a:off x="9286510" y="162799"/>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D57B79-4061-44BD-B534-85CA2EB6D39E}" type="slidenum">
              <a:rPr lang="es-UY" smtClean="0"/>
              <a:t>‹Nº›</a:t>
            </a:fld>
            <a:endParaRPr lang="es-UY"/>
          </a:p>
        </p:txBody>
      </p:sp>
    </p:spTree>
    <p:extLst>
      <p:ext uri="{BB962C8B-B14F-4D97-AF65-F5344CB8AC3E}">
        <p14:creationId xmlns:p14="http://schemas.microsoft.com/office/powerpoint/2010/main" val="1305003260"/>
      </p:ext>
    </p:extLst>
  </p:cSld>
  <p:clrMap bg1="lt1" tx1="dk1" bg2="lt2" tx2="dk2" accent1="accent1" accent2="accent2" accent3="accent3" accent4="accent4" accent5="accent5" accent6="accent6" hlink="hlink" folHlink="folHlink"/>
  <p:sldLayoutIdLst>
    <p:sldLayoutId id="2147483661" r:id="rId1"/>
  </p:sldLayoutIdLst>
  <p:hf hdr="0" dt="0"/>
  <p:txStyles>
    <p:titleStyle>
      <a:lvl1pPr algn="l" defTabSz="914132" rtl="0" eaLnBrk="1" latinLnBrk="0" hangingPunct="1">
        <a:lnSpc>
          <a:spcPct val="90000"/>
        </a:lnSpc>
        <a:spcBef>
          <a:spcPct val="0"/>
        </a:spcBef>
        <a:buNone/>
        <a:defRPr sz="4399" kern="1200">
          <a:solidFill>
            <a:schemeClr val="tx1"/>
          </a:solidFill>
          <a:latin typeface="+mj-lt"/>
          <a:ea typeface="+mj-ea"/>
          <a:cs typeface="+mj-cs"/>
        </a:defRPr>
      </a:lvl1pPr>
    </p:titleStyle>
    <p:bodyStyle>
      <a:lvl1pPr marL="228532" indent="-228532" algn="l" defTabSz="9141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9" indent="-228532" algn="l" defTabSz="9141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5" indent="-228532" algn="l" defTabSz="9141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1"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8"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864"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32"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996"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62"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UY"/>
      </a:defPPr>
      <a:lvl1pPr marL="0" algn="l" defTabSz="914132" rtl="0" eaLnBrk="1" latinLnBrk="0" hangingPunct="1">
        <a:defRPr sz="1800" kern="1200">
          <a:solidFill>
            <a:schemeClr val="tx1"/>
          </a:solidFill>
          <a:latin typeface="+mn-lt"/>
          <a:ea typeface="+mn-ea"/>
          <a:cs typeface="+mn-cs"/>
        </a:defRPr>
      </a:lvl1pPr>
      <a:lvl2pPr marL="457067" algn="l" defTabSz="914132" rtl="0" eaLnBrk="1" latinLnBrk="0" hangingPunct="1">
        <a:defRPr sz="1800" kern="1200">
          <a:solidFill>
            <a:schemeClr val="tx1"/>
          </a:solidFill>
          <a:latin typeface="+mn-lt"/>
          <a:ea typeface="+mn-ea"/>
          <a:cs typeface="+mn-cs"/>
        </a:defRPr>
      </a:lvl2pPr>
      <a:lvl3pPr marL="914132" algn="l" defTabSz="914132" rtl="0" eaLnBrk="1" latinLnBrk="0" hangingPunct="1">
        <a:defRPr sz="1800" kern="1200">
          <a:solidFill>
            <a:schemeClr val="tx1"/>
          </a:solidFill>
          <a:latin typeface="+mn-lt"/>
          <a:ea typeface="+mn-ea"/>
          <a:cs typeface="+mn-cs"/>
        </a:defRPr>
      </a:lvl3pPr>
      <a:lvl4pPr marL="1371198" algn="l" defTabSz="914132" rtl="0" eaLnBrk="1" latinLnBrk="0" hangingPunct="1">
        <a:defRPr sz="1800" kern="1200">
          <a:solidFill>
            <a:schemeClr val="tx1"/>
          </a:solidFill>
          <a:latin typeface="+mn-lt"/>
          <a:ea typeface="+mn-ea"/>
          <a:cs typeface="+mn-cs"/>
        </a:defRPr>
      </a:lvl4pPr>
      <a:lvl5pPr marL="1828264" algn="l" defTabSz="914132" rtl="0" eaLnBrk="1" latinLnBrk="0" hangingPunct="1">
        <a:defRPr sz="1800" kern="1200">
          <a:solidFill>
            <a:schemeClr val="tx1"/>
          </a:solidFill>
          <a:latin typeface="+mn-lt"/>
          <a:ea typeface="+mn-ea"/>
          <a:cs typeface="+mn-cs"/>
        </a:defRPr>
      </a:lvl5pPr>
      <a:lvl6pPr marL="2285330" algn="l" defTabSz="914132" rtl="0" eaLnBrk="1" latinLnBrk="0" hangingPunct="1">
        <a:defRPr sz="1800" kern="1200">
          <a:solidFill>
            <a:schemeClr val="tx1"/>
          </a:solidFill>
          <a:latin typeface="+mn-lt"/>
          <a:ea typeface="+mn-ea"/>
          <a:cs typeface="+mn-cs"/>
        </a:defRPr>
      </a:lvl6pPr>
      <a:lvl7pPr marL="2742396" algn="l" defTabSz="914132" rtl="0" eaLnBrk="1" latinLnBrk="0" hangingPunct="1">
        <a:defRPr sz="1800" kern="1200">
          <a:solidFill>
            <a:schemeClr val="tx1"/>
          </a:solidFill>
          <a:latin typeface="+mn-lt"/>
          <a:ea typeface="+mn-ea"/>
          <a:cs typeface="+mn-cs"/>
        </a:defRPr>
      </a:lvl7pPr>
      <a:lvl8pPr marL="3199463" algn="l" defTabSz="914132" rtl="0" eaLnBrk="1" latinLnBrk="0" hangingPunct="1">
        <a:defRPr sz="1800" kern="1200">
          <a:solidFill>
            <a:schemeClr val="tx1"/>
          </a:solidFill>
          <a:latin typeface="+mn-lt"/>
          <a:ea typeface="+mn-ea"/>
          <a:cs typeface="+mn-cs"/>
        </a:defRPr>
      </a:lvl8pPr>
      <a:lvl9pPr marL="3656529" algn="l" defTabSz="91413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Objeto 7" hidden="1"/>
          <p:cNvGraphicFramePr>
            <a:graphicFrameLocks/>
          </p:cNvGraphicFramePr>
          <p:nvPr>
            <p:custDataLst>
              <p:tags r:id="rId3"/>
            </p:custDataLst>
            <p:extLst>
              <p:ext uri="{D42A27DB-BD31-4B8C-83A1-F6EECF244321}">
                <p14:modId xmlns:p14="http://schemas.microsoft.com/office/powerpoint/2010/main" val="3721943814"/>
              </p:ext>
            </p:extLst>
          </p:nvPr>
        </p:nvGraphicFramePr>
        <p:xfrm>
          <a:off x="1454" y="1454"/>
          <a:ext cx="1454" cy="1454"/>
        </p:xfrm>
        <a:graphic>
          <a:graphicData uri="http://schemas.openxmlformats.org/presentationml/2006/ole">
            <mc:AlternateContent xmlns:mc="http://schemas.openxmlformats.org/markup-compatibility/2006">
              <mc:Choice xmlns:v="urn:schemas-microsoft-com:vml" Requires="v">
                <p:oleObj name="Diapositiva de think-cell" r:id="rId5" imgW="493" imgH="493" progId="TCLayout.ActiveDocument.1">
                  <p:embed/>
                </p:oleObj>
              </mc:Choice>
              <mc:Fallback>
                <p:oleObj name="Diapositiva de think-cell" r:id="rId5" imgW="493" imgH="493" progId="TCLayout.ActiveDocument.1">
                  <p:embed/>
                  <p:pic>
                    <p:nvPicPr>
                      <p:cNvPr id="8" name="Objeto 7" hidden="1"/>
                      <p:cNvPicPr/>
                      <p:nvPr/>
                    </p:nvPicPr>
                    <p:blipFill>
                      <a:blip r:embed="rId6"/>
                      <a:stretch>
                        <a:fillRect/>
                      </a:stretch>
                    </p:blipFill>
                    <p:spPr>
                      <a:xfrm>
                        <a:off x="1454" y="1454"/>
                        <a:ext cx="1454" cy="1454"/>
                      </a:xfrm>
                      <a:prstGeom prst="rect">
                        <a:avLst/>
                      </a:prstGeom>
                    </p:spPr>
                  </p:pic>
                </p:oleObj>
              </mc:Fallback>
            </mc:AlternateContent>
          </a:graphicData>
        </a:graphic>
      </p:graphicFrame>
      <p:sp>
        <p:nvSpPr>
          <p:cNvPr id="7" name="Rectángulo 6" hidden="1"/>
          <p:cNvSpPr/>
          <p:nvPr>
            <p:custDataLst>
              <p:tags r:id="rId4"/>
            </p:custDataLst>
          </p:nvPr>
        </p:nvSpPr>
        <p:spPr>
          <a:xfrm>
            <a:off x="6" y="0"/>
            <a:ext cx="145351" cy="1453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endParaRPr lang="es-ES" sz="4399" b="0" i="0" baseline="0" dirty="0">
              <a:latin typeface="Calibri Light" panose="020F0302020204030204" pitchFamily="34" charset="0"/>
              <a:ea typeface="+mj-ea"/>
              <a:cs typeface="+mj-cs"/>
              <a:sym typeface="Calibri Light" panose="020F0302020204030204" pitchFamily="34" charset="0"/>
            </a:endParaRPr>
          </a:p>
        </p:txBody>
      </p:sp>
      <p:sp>
        <p:nvSpPr>
          <p:cNvPr id="2" name="Marcador de título 1"/>
          <p:cNvSpPr>
            <a:spLocks noGrp="1"/>
          </p:cNvSpPr>
          <p:nvPr>
            <p:ph type="title"/>
          </p:nvPr>
        </p:nvSpPr>
        <p:spPr>
          <a:xfrm>
            <a:off x="838205" y="365132"/>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UY"/>
          </a:p>
        </p:txBody>
      </p:sp>
      <p:sp>
        <p:nvSpPr>
          <p:cNvPr id="3" name="Marcador de texto 2"/>
          <p:cNvSpPr>
            <a:spLocks noGrp="1"/>
          </p:cNvSpPr>
          <p:nvPr>
            <p:ph type="body" idx="1"/>
          </p:nvPr>
        </p:nvSpPr>
        <p:spPr>
          <a:xfrm>
            <a:off x="838205" y="1825625"/>
            <a:ext cx="10515600" cy="4351338"/>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4" name="Marcador de fecha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s-UY"/>
              <a:t>09/09/2021</a:t>
            </a:r>
          </a:p>
        </p:txBody>
      </p:sp>
      <p:sp>
        <p:nvSpPr>
          <p:cNvPr id="5" name="Marcador de pie de página 4"/>
          <p:cNvSpPr>
            <a:spLocks noGrp="1"/>
          </p:cNvSpPr>
          <p:nvPr>
            <p:ph type="ftr" sz="quarter" idx="3"/>
          </p:nvPr>
        </p:nvSpPr>
        <p:spPr>
          <a:xfrm>
            <a:off x="4038605"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pt-BR"/>
              <a:t>19 de agosto de 2022</a:t>
            </a:r>
            <a:endParaRPr lang="es-UY"/>
          </a:p>
        </p:txBody>
      </p:sp>
      <p:sp>
        <p:nvSpPr>
          <p:cNvPr id="6" name="Marcador de número de diapositiva 5"/>
          <p:cNvSpPr>
            <a:spLocks noGrp="1"/>
          </p:cNvSpPr>
          <p:nvPr>
            <p:ph type="sldNum" sz="quarter" idx="4"/>
          </p:nvPr>
        </p:nvSpPr>
        <p:spPr>
          <a:xfrm>
            <a:off x="9286510" y="162799"/>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D57B79-4061-44BD-B534-85CA2EB6D39E}" type="slidenum">
              <a:rPr lang="es-UY" smtClean="0"/>
              <a:t>‹Nº›</a:t>
            </a:fld>
            <a:endParaRPr lang="es-UY"/>
          </a:p>
        </p:txBody>
      </p:sp>
    </p:spTree>
    <p:extLst>
      <p:ext uri="{BB962C8B-B14F-4D97-AF65-F5344CB8AC3E}">
        <p14:creationId xmlns:p14="http://schemas.microsoft.com/office/powerpoint/2010/main" val="1138094269"/>
      </p:ext>
    </p:extLst>
  </p:cSld>
  <p:clrMap bg1="lt1" tx1="dk1" bg2="lt2" tx2="dk2" accent1="accent1" accent2="accent2" accent3="accent3" accent4="accent4" accent5="accent5" accent6="accent6" hlink="hlink" folHlink="folHlink"/>
  <p:sldLayoutIdLst>
    <p:sldLayoutId id="2147483663" r:id="rId1"/>
  </p:sldLayoutIdLst>
  <p:hf hdr="0" dt="0"/>
  <p:txStyles>
    <p:titleStyle>
      <a:lvl1pPr algn="l" defTabSz="913931" rtl="0" eaLnBrk="1" latinLnBrk="0" hangingPunct="1">
        <a:lnSpc>
          <a:spcPct val="90000"/>
        </a:lnSpc>
        <a:spcBef>
          <a:spcPct val="0"/>
        </a:spcBef>
        <a:buNone/>
        <a:defRPr sz="4399" kern="1200">
          <a:solidFill>
            <a:schemeClr val="tx1"/>
          </a:solidFill>
          <a:latin typeface="+mj-lt"/>
          <a:ea typeface="+mj-ea"/>
          <a:cs typeface="+mj-cs"/>
        </a:defRPr>
      </a:lvl1pPr>
    </p:titleStyle>
    <p:bodyStyle>
      <a:lvl1pPr marL="228482" indent="-228482" algn="l" defTabSz="913931"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448" indent="-228482" algn="l" defTabSz="913931"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414" indent="-228482" algn="l" defTabSz="913931"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379" indent="-228482" algn="l" defTabSz="91393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345" indent="-228482" algn="l" defTabSz="91393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312" indent="-228482" algn="l" defTabSz="91393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281" indent="-228482" algn="l" defTabSz="91393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243" indent="-228482" algn="l" defTabSz="91393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209" indent="-228482" algn="l" defTabSz="91393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UY"/>
      </a:defPPr>
      <a:lvl1pPr marL="0" algn="l" defTabSz="913931" rtl="0" eaLnBrk="1" latinLnBrk="0" hangingPunct="1">
        <a:defRPr sz="1800" kern="1200">
          <a:solidFill>
            <a:schemeClr val="tx1"/>
          </a:solidFill>
          <a:latin typeface="+mn-lt"/>
          <a:ea typeface="+mn-ea"/>
          <a:cs typeface="+mn-cs"/>
        </a:defRPr>
      </a:lvl1pPr>
      <a:lvl2pPr marL="456968" algn="l" defTabSz="913931" rtl="0" eaLnBrk="1" latinLnBrk="0" hangingPunct="1">
        <a:defRPr sz="1800" kern="1200">
          <a:solidFill>
            <a:schemeClr val="tx1"/>
          </a:solidFill>
          <a:latin typeface="+mn-lt"/>
          <a:ea typeface="+mn-ea"/>
          <a:cs typeface="+mn-cs"/>
        </a:defRPr>
      </a:lvl2pPr>
      <a:lvl3pPr marL="913931" algn="l" defTabSz="913931" rtl="0" eaLnBrk="1" latinLnBrk="0" hangingPunct="1">
        <a:defRPr sz="1800" kern="1200">
          <a:solidFill>
            <a:schemeClr val="tx1"/>
          </a:solidFill>
          <a:latin typeface="+mn-lt"/>
          <a:ea typeface="+mn-ea"/>
          <a:cs typeface="+mn-cs"/>
        </a:defRPr>
      </a:lvl3pPr>
      <a:lvl4pPr marL="1370897" algn="l" defTabSz="913931" rtl="0" eaLnBrk="1" latinLnBrk="0" hangingPunct="1">
        <a:defRPr sz="1800" kern="1200">
          <a:solidFill>
            <a:schemeClr val="tx1"/>
          </a:solidFill>
          <a:latin typeface="+mn-lt"/>
          <a:ea typeface="+mn-ea"/>
          <a:cs typeface="+mn-cs"/>
        </a:defRPr>
      </a:lvl4pPr>
      <a:lvl5pPr marL="1827862" algn="l" defTabSz="913931" rtl="0" eaLnBrk="1" latinLnBrk="0" hangingPunct="1">
        <a:defRPr sz="1800" kern="1200">
          <a:solidFill>
            <a:schemeClr val="tx1"/>
          </a:solidFill>
          <a:latin typeface="+mn-lt"/>
          <a:ea typeface="+mn-ea"/>
          <a:cs typeface="+mn-cs"/>
        </a:defRPr>
      </a:lvl5pPr>
      <a:lvl6pPr marL="2284829" algn="l" defTabSz="913931" rtl="0" eaLnBrk="1" latinLnBrk="0" hangingPunct="1">
        <a:defRPr sz="1800" kern="1200">
          <a:solidFill>
            <a:schemeClr val="tx1"/>
          </a:solidFill>
          <a:latin typeface="+mn-lt"/>
          <a:ea typeface="+mn-ea"/>
          <a:cs typeface="+mn-cs"/>
        </a:defRPr>
      </a:lvl6pPr>
      <a:lvl7pPr marL="2741793" algn="l" defTabSz="913931" rtl="0" eaLnBrk="1" latinLnBrk="0" hangingPunct="1">
        <a:defRPr sz="1800" kern="1200">
          <a:solidFill>
            <a:schemeClr val="tx1"/>
          </a:solidFill>
          <a:latin typeface="+mn-lt"/>
          <a:ea typeface="+mn-ea"/>
          <a:cs typeface="+mn-cs"/>
        </a:defRPr>
      </a:lvl7pPr>
      <a:lvl8pPr marL="3198760" algn="l" defTabSz="913931" rtl="0" eaLnBrk="1" latinLnBrk="0" hangingPunct="1">
        <a:defRPr sz="1800" kern="1200">
          <a:solidFill>
            <a:schemeClr val="tx1"/>
          </a:solidFill>
          <a:latin typeface="+mn-lt"/>
          <a:ea typeface="+mn-ea"/>
          <a:cs typeface="+mn-cs"/>
        </a:defRPr>
      </a:lvl8pPr>
      <a:lvl9pPr marL="3655726" algn="l" defTabSz="913931"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Objeto 7" hidden="1"/>
          <p:cNvGraphicFramePr>
            <a:graphicFrameLocks/>
          </p:cNvGraphicFramePr>
          <p:nvPr userDrawn="1">
            <p:custDataLst>
              <p:tags r:id="rId29"/>
            </p:custDataLst>
          </p:nvPr>
        </p:nvGraphicFramePr>
        <p:xfrm>
          <a:off x="1454" y="1454"/>
          <a:ext cx="1454" cy="1454"/>
        </p:xfrm>
        <a:graphic>
          <a:graphicData uri="http://schemas.openxmlformats.org/presentationml/2006/ole">
            <mc:AlternateContent xmlns:mc="http://schemas.openxmlformats.org/markup-compatibility/2006">
              <mc:Choice xmlns:v="urn:schemas-microsoft-com:vml" Requires="v">
                <p:oleObj name="Diapositiva de think-cell" r:id="rId31" imgW="493" imgH="493" progId="TCLayout.ActiveDocument.1">
                  <p:embed/>
                </p:oleObj>
              </mc:Choice>
              <mc:Fallback>
                <p:oleObj name="Diapositiva de think-cell" r:id="rId31" imgW="493" imgH="493" progId="TCLayout.ActiveDocument.1">
                  <p:embed/>
                  <p:pic>
                    <p:nvPicPr>
                      <p:cNvPr id="8" name="Objeto 7" hidden="1"/>
                      <p:cNvPicPr/>
                      <p:nvPr/>
                    </p:nvPicPr>
                    <p:blipFill>
                      <a:blip r:embed="rId32"/>
                      <a:stretch>
                        <a:fillRect/>
                      </a:stretch>
                    </p:blipFill>
                    <p:spPr>
                      <a:xfrm>
                        <a:off x="1454" y="1454"/>
                        <a:ext cx="1454" cy="1454"/>
                      </a:xfrm>
                      <a:prstGeom prst="rect">
                        <a:avLst/>
                      </a:prstGeom>
                    </p:spPr>
                  </p:pic>
                </p:oleObj>
              </mc:Fallback>
            </mc:AlternateContent>
          </a:graphicData>
        </a:graphic>
      </p:graphicFrame>
      <p:sp>
        <p:nvSpPr>
          <p:cNvPr id="7" name="Rectángulo 6" hidden="1"/>
          <p:cNvSpPr/>
          <p:nvPr userDrawn="1">
            <p:custDataLst>
              <p:tags r:id="rId30"/>
            </p:custDataLst>
          </p:nvPr>
        </p:nvSpPr>
        <p:spPr>
          <a:xfrm>
            <a:off x="0" y="0"/>
            <a:ext cx="145351" cy="1453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endParaRPr lang="es-ES" sz="4399" b="0" i="0" baseline="0" dirty="0">
              <a:latin typeface="Calibri Light" panose="020F0302020204030204" pitchFamily="34" charset="0"/>
              <a:ea typeface="+mj-ea"/>
              <a:cs typeface="+mj-cs"/>
              <a:sym typeface="Calibri Light" panose="020F0302020204030204" pitchFamily="34" charset="0"/>
            </a:endParaRPr>
          </a:p>
        </p:txBody>
      </p:sp>
      <p:sp>
        <p:nvSpPr>
          <p:cNvPr id="2" name="Marcador de título 1"/>
          <p:cNvSpPr>
            <a:spLocks noGrp="1"/>
          </p:cNvSpPr>
          <p:nvPr>
            <p:ph type="title"/>
          </p:nvPr>
        </p:nvSpPr>
        <p:spPr>
          <a:xfrm>
            <a:off x="838201" y="365126"/>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UY"/>
          </a:p>
        </p:txBody>
      </p:sp>
      <p:sp>
        <p:nvSpPr>
          <p:cNvPr id="3" name="Marcador de texto 2"/>
          <p:cNvSpPr>
            <a:spLocks noGrp="1"/>
          </p:cNvSpPr>
          <p:nvPr>
            <p:ph type="body" idx="1"/>
          </p:nvPr>
        </p:nvSpPr>
        <p:spPr>
          <a:xfrm>
            <a:off x="838201" y="1825625"/>
            <a:ext cx="10515600" cy="4351338"/>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4" name="Marcador de fecha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F06FA8-3D28-4D4F-94F5-30784479E1D0}" type="datetimeFigureOut">
              <a:rPr lang="es-UY" smtClean="0"/>
              <a:t>19/3/2026</a:t>
            </a:fld>
            <a:endParaRPr lang="es-UY"/>
          </a:p>
        </p:txBody>
      </p:sp>
      <p:sp>
        <p:nvSpPr>
          <p:cNvPr id="5" name="Marcador de pie de página 4"/>
          <p:cNvSpPr>
            <a:spLocks noGrp="1"/>
          </p:cNvSpPr>
          <p:nvPr>
            <p:ph type="ftr" sz="quarter" idx="3"/>
          </p:nvPr>
        </p:nvSpPr>
        <p:spPr>
          <a:xfrm>
            <a:off x="4038601"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UY"/>
          </a:p>
        </p:txBody>
      </p:sp>
      <p:sp>
        <p:nvSpPr>
          <p:cNvPr id="6" name="Marcador de número de diapositiva 5"/>
          <p:cNvSpPr>
            <a:spLocks noGrp="1"/>
          </p:cNvSpPr>
          <p:nvPr>
            <p:ph type="sldNum" sz="quarter" idx="4"/>
          </p:nvPr>
        </p:nvSpPr>
        <p:spPr>
          <a:xfrm>
            <a:off x="8610601"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D57B79-4061-44BD-B534-85CA2EB6D39E}" type="slidenum">
              <a:rPr lang="es-UY" smtClean="0"/>
              <a:t>‹Nº›</a:t>
            </a:fld>
            <a:endParaRPr lang="es-UY"/>
          </a:p>
        </p:txBody>
      </p:sp>
    </p:spTree>
    <p:extLst>
      <p:ext uri="{BB962C8B-B14F-4D97-AF65-F5344CB8AC3E}">
        <p14:creationId xmlns:p14="http://schemas.microsoft.com/office/powerpoint/2010/main" val="25999338"/>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 id="2147483729" r:id="rId12"/>
    <p:sldLayoutId id="2147483730" r:id="rId13"/>
    <p:sldLayoutId id="2147483731" r:id="rId14"/>
    <p:sldLayoutId id="2147483732" r:id="rId15"/>
    <p:sldLayoutId id="2147483733" r:id="rId16"/>
    <p:sldLayoutId id="2147483734" r:id="rId17"/>
    <p:sldLayoutId id="2147483735" r:id="rId18"/>
    <p:sldLayoutId id="2147483736" r:id="rId19"/>
    <p:sldLayoutId id="2147483737" r:id="rId20"/>
    <p:sldLayoutId id="2147483738" r:id="rId21"/>
    <p:sldLayoutId id="2147483739" r:id="rId22"/>
    <p:sldLayoutId id="2147483740" r:id="rId23"/>
    <p:sldLayoutId id="2147483741" r:id="rId24"/>
    <p:sldLayoutId id="2147483742" r:id="rId25"/>
    <p:sldLayoutId id="2147483743" r:id="rId26"/>
    <p:sldLayoutId id="2147483744" r:id="rId27"/>
  </p:sldLayoutIdLst>
  <p:txStyles>
    <p:titleStyle>
      <a:lvl1pPr algn="l" defTabSz="914333" rtl="0" eaLnBrk="1" latinLnBrk="0" hangingPunct="1">
        <a:lnSpc>
          <a:spcPct val="90000"/>
        </a:lnSpc>
        <a:spcBef>
          <a:spcPct val="0"/>
        </a:spcBef>
        <a:buNone/>
        <a:defRPr sz="4399" kern="1200">
          <a:solidFill>
            <a:schemeClr val="tx1"/>
          </a:solidFill>
          <a:latin typeface="+mj-lt"/>
          <a:ea typeface="+mj-ea"/>
          <a:cs typeface="+mj-cs"/>
        </a:defRPr>
      </a:lvl1pPr>
    </p:titleStyle>
    <p:body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UY"/>
      </a:defPPr>
      <a:lvl1pPr marL="0" algn="l" defTabSz="914333" rtl="0" eaLnBrk="1" latinLnBrk="0" hangingPunct="1">
        <a:defRPr sz="1800" kern="1200">
          <a:solidFill>
            <a:schemeClr val="tx1"/>
          </a:solidFill>
          <a:latin typeface="+mn-lt"/>
          <a:ea typeface="+mn-ea"/>
          <a:cs typeface="+mn-cs"/>
        </a:defRPr>
      </a:lvl1pPr>
      <a:lvl2pPr marL="457166" algn="l" defTabSz="914333" rtl="0" eaLnBrk="1" latinLnBrk="0" hangingPunct="1">
        <a:defRPr sz="1800" kern="1200">
          <a:solidFill>
            <a:schemeClr val="tx1"/>
          </a:solidFill>
          <a:latin typeface="+mn-lt"/>
          <a:ea typeface="+mn-ea"/>
          <a:cs typeface="+mn-cs"/>
        </a:defRPr>
      </a:lvl2pPr>
      <a:lvl3pPr marL="914333" algn="l" defTabSz="914333" rtl="0" eaLnBrk="1" latinLnBrk="0" hangingPunct="1">
        <a:defRPr sz="1800" kern="1200">
          <a:solidFill>
            <a:schemeClr val="tx1"/>
          </a:solidFill>
          <a:latin typeface="+mn-lt"/>
          <a:ea typeface="+mn-ea"/>
          <a:cs typeface="+mn-cs"/>
        </a:defRPr>
      </a:lvl3pPr>
      <a:lvl4pPr marL="1371499" algn="l" defTabSz="914333" rtl="0" eaLnBrk="1" latinLnBrk="0" hangingPunct="1">
        <a:defRPr sz="1800" kern="1200">
          <a:solidFill>
            <a:schemeClr val="tx1"/>
          </a:solidFill>
          <a:latin typeface="+mn-lt"/>
          <a:ea typeface="+mn-ea"/>
          <a:cs typeface="+mn-cs"/>
        </a:defRPr>
      </a:lvl4pPr>
      <a:lvl5pPr marL="1828666" algn="l" defTabSz="914333" rtl="0" eaLnBrk="1" latinLnBrk="0" hangingPunct="1">
        <a:defRPr sz="1800" kern="1200">
          <a:solidFill>
            <a:schemeClr val="tx1"/>
          </a:solidFill>
          <a:latin typeface="+mn-lt"/>
          <a:ea typeface="+mn-ea"/>
          <a:cs typeface="+mn-cs"/>
        </a:defRPr>
      </a:lvl5pPr>
      <a:lvl6pPr marL="2285833" algn="l" defTabSz="914333" rtl="0" eaLnBrk="1" latinLnBrk="0" hangingPunct="1">
        <a:defRPr sz="1800" kern="1200">
          <a:solidFill>
            <a:schemeClr val="tx1"/>
          </a:solidFill>
          <a:latin typeface="+mn-lt"/>
          <a:ea typeface="+mn-ea"/>
          <a:cs typeface="+mn-cs"/>
        </a:defRPr>
      </a:lvl6pPr>
      <a:lvl7pPr marL="2742999" algn="l" defTabSz="914333" rtl="0" eaLnBrk="1" latinLnBrk="0" hangingPunct="1">
        <a:defRPr sz="1800" kern="1200">
          <a:solidFill>
            <a:schemeClr val="tx1"/>
          </a:solidFill>
          <a:latin typeface="+mn-lt"/>
          <a:ea typeface="+mn-ea"/>
          <a:cs typeface="+mn-cs"/>
        </a:defRPr>
      </a:lvl7pPr>
      <a:lvl8pPr marL="3200166" algn="l" defTabSz="914333" rtl="0" eaLnBrk="1" latinLnBrk="0" hangingPunct="1">
        <a:defRPr sz="1800" kern="1200">
          <a:solidFill>
            <a:schemeClr val="tx1"/>
          </a:solidFill>
          <a:latin typeface="+mn-lt"/>
          <a:ea typeface="+mn-ea"/>
          <a:cs typeface="+mn-cs"/>
        </a:defRPr>
      </a:lvl8pPr>
      <a:lvl9pPr marL="3657332" algn="l" defTabSz="914333"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Objeto 7" hidden="1"/>
          <p:cNvGraphicFramePr>
            <a:graphicFrameLocks/>
          </p:cNvGraphicFramePr>
          <p:nvPr userDrawn="1">
            <p:custDataLst>
              <p:tags r:id="rId13"/>
            </p:custDataLst>
          </p:nvPr>
        </p:nvGraphicFramePr>
        <p:xfrm>
          <a:off x="1454" y="1454"/>
          <a:ext cx="1454" cy="1454"/>
        </p:xfrm>
        <a:graphic>
          <a:graphicData uri="http://schemas.openxmlformats.org/presentationml/2006/ole">
            <mc:AlternateContent xmlns:mc="http://schemas.openxmlformats.org/markup-compatibility/2006">
              <mc:Choice xmlns:v="urn:schemas-microsoft-com:vml" Requires="v">
                <p:oleObj name="Diapositiva de think-cell" r:id="rId15" imgW="493" imgH="493" progId="TCLayout.ActiveDocument.1">
                  <p:embed/>
                </p:oleObj>
              </mc:Choice>
              <mc:Fallback>
                <p:oleObj name="Diapositiva de think-cell" r:id="rId15" imgW="493" imgH="493" progId="TCLayout.ActiveDocument.1">
                  <p:embed/>
                  <p:pic>
                    <p:nvPicPr>
                      <p:cNvPr id="8" name="Objeto 7" hidden="1"/>
                      <p:cNvPicPr/>
                      <p:nvPr/>
                    </p:nvPicPr>
                    <p:blipFill>
                      <a:blip r:embed="rId16"/>
                      <a:stretch>
                        <a:fillRect/>
                      </a:stretch>
                    </p:blipFill>
                    <p:spPr>
                      <a:xfrm>
                        <a:off x="1454" y="1454"/>
                        <a:ext cx="1454" cy="1454"/>
                      </a:xfrm>
                      <a:prstGeom prst="rect">
                        <a:avLst/>
                      </a:prstGeom>
                    </p:spPr>
                  </p:pic>
                </p:oleObj>
              </mc:Fallback>
            </mc:AlternateContent>
          </a:graphicData>
        </a:graphic>
      </p:graphicFrame>
      <p:sp>
        <p:nvSpPr>
          <p:cNvPr id="7" name="Rectángulo 6" hidden="1"/>
          <p:cNvSpPr/>
          <p:nvPr userDrawn="1">
            <p:custDataLst>
              <p:tags r:id="rId14"/>
            </p:custDataLst>
          </p:nvPr>
        </p:nvSpPr>
        <p:spPr>
          <a:xfrm>
            <a:off x="0" y="0"/>
            <a:ext cx="145351" cy="1453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endParaRPr lang="es-ES" sz="4399" b="0" i="0" baseline="0" dirty="0">
              <a:latin typeface="Calibri Light" panose="020F0302020204030204" pitchFamily="34" charset="0"/>
              <a:ea typeface="+mj-ea"/>
              <a:cs typeface="+mj-cs"/>
              <a:sym typeface="Calibri Light" panose="020F0302020204030204" pitchFamily="34" charset="0"/>
            </a:endParaRPr>
          </a:p>
        </p:txBody>
      </p:sp>
      <p:sp>
        <p:nvSpPr>
          <p:cNvPr id="2" name="Marcador de título 1"/>
          <p:cNvSpPr>
            <a:spLocks noGrp="1"/>
          </p:cNvSpPr>
          <p:nvPr>
            <p:ph type="title"/>
          </p:nvPr>
        </p:nvSpPr>
        <p:spPr>
          <a:xfrm>
            <a:off x="838201" y="365126"/>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UY"/>
          </a:p>
        </p:txBody>
      </p:sp>
      <p:sp>
        <p:nvSpPr>
          <p:cNvPr id="3" name="Marcador de texto 2"/>
          <p:cNvSpPr>
            <a:spLocks noGrp="1"/>
          </p:cNvSpPr>
          <p:nvPr>
            <p:ph type="body" idx="1"/>
          </p:nvPr>
        </p:nvSpPr>
        <p:spPr>
          <a:xfrm>
            <a:off x="838201" y="1825625"/>
            <a:ext cx="10515600" cy="4351338"/>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4" name="Marcador de fecha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F06FA8-3D28-4D4F-94F5-30784479E1D0}" type="datetimeFigureOut">
              <a:rPr lang="es-UY" smtClean="0"/>
              <a:t>19/3/2026</a:t>
            </a:fld>
            <a:endParaRPr lang="es-UY"/>
          </a:p>
        </p:txBody>
      </p:sp>
      <p:sp>
        <p:nvSpPr>
          <p:cNvPr id="5" name="Marcador de pie de página 4"/>
          <p:cNvSpPr>
            <a:spLocks noGrp="1"/>
          </p:cNvSpPr>
          <p:nvPr>
            <p:ph type="ftr" sz="quarter" idx="3"/>
          </p:nvPr>
        </p:nvSpPr>
        <p:spPr>
          <a:xfrm>
            <a:off x="4038601"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UY"/>
          </a:p>
        </p:txBody>
      </p:sp>
      <p:sp>
        <p:nvSpPr>
          <p:cNvPr id="6" name="Marcador de número de diapositiva 5"/>
          <p:cNvSpPr>
            <a:spLocks noGrp="1"/>
          </p:cNvSpPr>
          <p:nvPr>
            <p:ph type="sldNum" sz="quarter" idx="4"/>
          </p:nvPr>
        </p:nvSpPr>
        <p:spPr>
          <a:xfrm>
            <a:off x="8610601"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D57B79-4061-44BD-B534-85CA2EB6D39E}" type="slidenum">
              <a:rPr lang="es-UY" smtClean="0"/>
              <a:t>‹Nº›</a:t>
            </a:fld>
            <a:endParaRPr lang="es-UY"/>
          </a:p>
        </p:txBody>
      </p:sp>
    </p:spTree>
    <p:extLst>
      <p:ext uri="{BB962C8B-B14F-4D97-AF65-F5344CB8AC3E}">
        <p14:creationId xmlns:p14="http://schemas.microsoft.com/office/powerpoint/2010/main" val="3257568589"/>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xStyles>
    <p:titleStyle>
      <a:lvl1pPr algn="l" defTabSz="914333" rtl="0" eaLnBrk="1" latinLnBrk="0" hangingPunct="1">
        <a:lnSpc>
          <a:spcPct val="90000"/>
        </a:lnSpc>
        <a:spcBef>
          <a:spcPct val="0"/>
        </a:spcBef>
        <a:buNone/>
        <a:defRPr sz="4399" kern="1200">
          <a:solidFill>
            <a:schemeClr val="tx1"/>
          </a:solidFill>
          <a:latin typeface="+mj-lt"/>
          <a:ea typeface="+mj-ea"/>
          <a:cs typeface="+mj-cs"/>
        </a:defRPr>
      </a:lvl1pPr>
    </p:titleStyle>
    <p:body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UY"/>
      </a:defPPr>
      <a:lvl1pPr marL="0" algn="l" defTabSz="914333" rtl="0" eaLnBrk="1" latinLnBrk="0" hangingPunct="1">
        <a:defRPr sz="1800" kern="1200">
          <a:solidFill>
            <a:schemeClr val="tx1"/>
          </a:solidFill>
          <a:latin typeface="+mn-lt"/>
          <a:ea typeface="+mn-ea"/>
          <a:cs typeface="+mn-cs"/>
        </a:defRPr>
      </a:lvl1pPr>
      <a:lvl2pPr marL="457166" algn="l" defTabSz="914333" rtl="0" eaLnBrk="1" latinLnBrk="0" hangingPunct="1">
        <a:defRPr sz="1800" kern="1200">
          <a:solidFill>
            <a:schemeClr val="tx1"/>
          </a:solidFill>
          <a:latin typeface="+mn-lt"/>
          <a:ea typeface="+mn-ea"/>
          <a:cs typeface="+mn-cs"/>
        </a:defRPr>
      </a:lvl2pPr>
      <a:lvl3pPr marL="914333" algn="l" defTabSz="914333" rtl="0" eaLnBrk="1" latinLnBrk="0" hangingPunct="1">
        <a:defRPr sz="1800" kern="1200">
          <a:solidFill>
            <a:schemeClr val="tx1"/>
          </a:solidFill>
          <a:latin typeface="+mn-lt"/>
          <a:ea typeface="+mn-ea"/>
          <a:cs typeface="+mn-cs"/>
        </a:defRPr>
      </a:lvl3pPr>
      <a:lvl4pPr marL="1371499" algn="l" defTabSz="914333" rtl="0" eaLnBrk="1" latinLnBrk="0" hangingPunct="1">
        <a:defRPr sz="1800" kern="1200">
          <a:solidFill>
            <a:schemeClr val="tx1"/>
          </a:solidFill>
          <a:latin typeface="+mn-lt"/>
          <a:ea typeface="+mn-ea"/>
          <a:cs typeface="+mn-cs"/>
        </a:defRPr>
      </a:lvl4pPr>
      <a:lvl5pPr marL="1828666" algn="l" defTabSz="914333" rtl="0" eaLnBrk="1" latinLnBrk="0" hangingPunct="1">
        <a:defRPr sz="1800" kern="1200">
          <a:solidFill>
            <a:schemeClr val="tx1"/>
          </a:solidFill>
          <a:latin typeface="+mn-lt"/>
          <a:ea typeface="+mn-ea"/>
          <a:cs typeface="+mn-cs"/>
        </a:defRPr>
      </a:lvl5pPr>
      <a:lvl6pPr marL="2285833" algn="l" defTabSz="914333" rtl="0" eaLnBrk="1" latinLnBrk="0" hangingPunct="1">
        <a:defRPr sz="1800" kern="1200">
          <a:solidFill>
            <a:schemeClr val="tx1"/>
          </a:solidFill>
          <a:latin typeface="+mn-lt"/>
          <a:ea typeface="+mn-ea"/>
          <a:cs typeface="+mn-cs"/>
        </a:defRPr>
      </a:lvl6pPr>
      <a:lvl7pPr marL="2742999" algn="l" defTabSz="914333" rtl="0" eaLnBrk="1" latinLnBrk="0" hangingPunct="1">
        <a:defRPr sz="1800" kern="1200">
          <a:solidFill>
            <a:schemeClr val="tx1"/>
          </a:solidFill>
          <a:latin typeface="+mn-lt"/>
          <a:ea typeface="+mn-ea"/>
          <a:cs typeface="+mn-cs"/>
        </a:defRPr>
      </a:lvl7pPr>
      <a:lvl8pPr marL="3200166" algn="l" defTabSz="914333" rtl="0" eaLnBrk="1" latinLnBrk="0" hangingPunct="1">
        <a:defRPr sz="1800" kern="1200">
          <a:solidFill>
            <a:schemeClr val="tx1"/>
          </a:solidFill>
          <a:latin typeface="+mn-lt"/>
          <a:ea typeface="+mn-ea"/>
          <a:cs typeface="+mn-cs"/>
        </a:defRPr>
      </a:lvl8pPr>
      <a:lvl9pPr marL="3657332" algn="l" defTabSz="91433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tags" Target="../tags/tag193.xml"/><Relationship Id="rId13" Type="http://schemas.openxmlformats.org/officeDocument/2006/relationships/slideLayout" Target="../slideLayouts/slideLayout1.xml"/><Relationship Id="rId18" Type="http://schemas.openxmlformats.org/officeDocument/2006/relationships/chart" Target="../charts/chart8.xml"/><Relationship Id="rId3" Type="http://schemas.openxmlformats.org/officeDocument/2006/relationships/tags" Target="../tags/tag188.xml"/><Relationship Id="rId7" Type="http://schemas.openxmlformats.org/officeDocument/2006/relationships/tags" Target="../tags/tag192.xml"/><Relationship Id="rId12" Type="http://schemas.openxmlformats.org/officeDocument/2006/relationships/tags" Target="../tags/tag197.xml"/><Relationship Id="rId17" Type="http://schemas.openxmlformats.org/officeDocument/2006/relationships/image" Target="../media/image1.emf"/><Relationship Id="rId2" Type="http://schemas.openxmlformats.org/officeDocument/2006/relationships/tags" Target="../tags/tag187.xml"/><Relationship Id="rId16" Type="http://schemas.openxmlformats.org/officeDocument/2006/relationships/oleObject" Target="../embeddings/oleObject13.bin"/><Relationship Id="rId1" Type="http://schemas.openxmlformats.org/officeDocument/2006/relationships/tags" Target="../tags/tag186.xml"/><Relationship Id="rId6" Type="http://schemas.openxmlformats.org/officeDocument/2006/relationships/tags" Target="../tags/tag191.xml"/><Relationship Id="rId11" Type="http://schemas.openxmlformats.org/officeDocument/2006/relationships/tags" Target="../tags/tag196.xml"/><Relationship Id="rId5" Type="http://schemas.openxmlformats.org/officeDocument/2006/relationships/tags" Target="../tags/tag190.xml"/><Relationship Id="rId15" Type="http://schemas.openxmlformats.org/officeDocument/2006/relationships/image" Target="../media/image3.png"/><Relationship Id="rId10" Type="http://schemas.openxmlformats.org/officeDocument/2006/relationships/tags" Target="../tags/tag195.xml"/><Relationship Id="rId4" Type="http://schemas.openxmlformats.org/officeDocument/2006/relationships/tags" Target="../tags/tag189.xml"/><Relationship Id="rId9" Type="http://schemas.openxmlformats.org/officeDocument/2006/relationships/tags" Target="../tags/tag194.xml"/><Relationship Id="rId14"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3" Type="http://schemas.openxmlformats.org/officeDocument/2006/relationships/tags" Target="../tags/tag210.xml"/><Relationship Id="rId18" Type="http://schemas.openxmlformats.org/officeDocument/2006/relationships/tags" Target="../tags/tag215.xml"/><Relationship Id="rId26" Type="http://schemas.openxmlformats.org/officeDocument/2006/relationships/tags" Target="../tags/tag223.xml"/><Relationship Id="rId39" Type="http://schemas.openxmlformats.org/officeDocument/2006/relationships/image" Target="../media/image1.emf"/><Relationship Id="rId21" Type="http://schemas.openxmlformats.org/officeDocument/2006/relationships/tags" Target="../tags/tag218.xml"/><Relationship Id="rId34" Type="http://schemas.openxmlformats.org/officeDocument/2006/relationships/tags" Target="../tags/tag231.xml"/><Relationship Id="rId7" Type="http://schemas.openxmlformats.org/officeDocument/2006/relationships/tags" Target="../tags/tag204.xml"/><Relationship Id="rId12" Type="http://schemas.openxmlformats.org/officeDocument/2006/relationships/tags" Target="../tags/tag209.xml"/><Relationship Id="rId17" Type="http://schemas.openxmlformats.org/officeDocument/2006/relationships/tags" Target="../tags/tag214.xml"/><Relationship Id="rId25" Type="http://schemas.openxmlformats.org/officeDocument/2006/relationships/tags" Target="../tags/tag222.xml"/><Relationship Id="rId33" Type="http://schemas.openxmlformats.org/officeDocument/2006/relationships/tags" Target="../tags/tag230.xml"/><Relationship Id="rId38" Type="http://schemas.openxmlformats.org/officeDocument/2006/relationships/oleObject" Target="../embeddings/oleObject14.bin"/><Relationship Id="rId2" Type="http://schemas.openxmlformats.org/officeDocument/2006/relationships/tags" Target="../tags/tag199.xml"/><Relationship Id="rId16" Type="http://schemas.openxmlformats.org/officeDocument/2006/relationships/tags" Target="../tags/tag213.xml"/><Relationship Id="rId20" Type="http://schemas.openxmlformats.org/officeDocument/2006/relationships/tags" Target="../tags/tag217.xml"/><Relationship Id="rId29" Type="http://schemas.openxmlformats.org/officeDocument/2006/relationships/tags" Target="../tags/tag226.xml"/><Relationship Id="rId1" Type="http://schemas.openxmlformats.org/officeDocument/2006/relationships/tags" Target="../tags/tag198.xml"/><Relationship Id="rId6" Type="http://schemas.openxmlformats.org/officeDocument/2006/relationships/tags" Target="../tags/tag203.xml"/><Relationship Id="rId11" Type="http://schemas.openxmlformats.org/officeDocument/2006/relationships/tags" Target="../tags/tag208.xml"/><Relationship Id="rId24" Type="http://schemas.openxmlformats.org/officeDocument/2006/relationships/tags" Target="../tags/tag221.xml"/><Relationship Id="rId32" Type="http://schemas.openxmlformats.org/officeDocument/2006/relationships/tags" Target="../tags/tag229.xml"/><Relationship Id="rId37" Type="http://schemas.openxmlformats.org/officeDocument/2006/relationships/image" Target="../media/image3.png"/><Relationship Id="rId40" Type="http://schemas.openxmlformats.org/officeDocument/2006/relationships/chart" Target="../charts/chart9.xml"/><Relationship Id="rId5" Type="http://schemas.openxmlformats.org/officeDocument/2006/relationships/tags" Target="../tags/tag202.xml"/><Relationship Id="rId15" Type="http://schemas.openxmlformats.org/officeDocument/2006/relationships/tags" Target="../tags/tag212.xml"/><Relationship Id="rId23" Type="http://schemas.openxmlformats.org/officeDocument/2006/relationships/tags" Target="../tags/tag220.xml"/><Relationship Id="rId28" Type="http://schemas.openxmlformats.org/officeDocument/2006/relationships/tags" Target="../tags/tag225.xml"/><Relationship Id="rId36" Type="http://schemas.openxmlformats.org/officeDocument/2006/relationships/notesSlide" Target="../notesSlides/notesSlide10.xml"/><Relationship Id="rId10" Type="http://schemas.openxmlformats.org/officeDocument/2006/relationships/tags" Target="../tags/tag207.xml"/><Relationship Id="rId19" Type="http://schemas.openxmlformats.org/officeDocument/2006/relationships/tags" Target="../tags/tag216.xml"/><Relationship Id="rId31" Type="http://schemas.openxmlformats.org/officeDocument/2006/relationships/tags" Target="../tags/tag228.xml"/><Relationship Id="rId4" Type="http://schemas.openxmlformats.org/officeDocument/2006/relationships/tags" Target="../tags/tag201.xml"/><Relationship Id="rId9" Type="http://schemas.openxmlformats.org/officeDocument/2006/relationships/tags" Target="../tags/tag206.xml"/><Relationship Id="rId14" Type="http://schemas.openxmlformats.org/officeDocument/2006/relationships/tags" Target="../tags/tag211.xml"/><Relationship Id="rId22" Type="http://schemas.openxmlformats.org/officeDocument/2006/relationships/tags" Target="../tags/tag219.xml"/><Relationship Id="rId27" Type="http://schemas.openxmlformats.org/officeDocument/2006/relationships/tags" Target="../tags/tag224.xml"/><Relationship Id="rId30" Type="http://schemas.openxmlformats.org/officeDocument/2006/relationships/tags" Target="../tags/tag227.xml"/><Relationship Id="rId35" Type="http://schemas.openxmlformats.org/officeDocument/2006/relationships/slideLayout" Target="../slideLayouts/slideLayout1.xml"/><Relationship Id="rId8" Type="http://schemas.openxmlformats.org/officeDocument/2006/relationships/tags" Target="../tags/tag205.xml"/><Relationship Id="rId3" Type="http://schemas.openxmlformats.org/officeDocument/2006/relationships/tags" Target="../tags/tag200.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8" Type="http://schemas.openxmlformats.org/officeDocument/2006/relationships/tags" Target="../tags/tag238.xml"/><Relationship Id="rId13" Type="http://schemas.openxmlformats.org/officeDocument/2006/relationships/tags" Target="../tags/tag243.xml"/><Relationship Id="rId18" Type="http://schemas.openxmlformats.org/officeDocument/2006/relationships/oleObject" Target="../embeddings/oleObject15.bin"/><Relationship Id="rId3" Type="http://schemas.openxmlformats.org/officeDocument/2006/relationships/tags" Target="../tags/tag233.xml"/><Relationship Id="rId7" Type="http://schemas.openxmlformats.org/officeDocument/2006/relationships/tags" Target="../tags/tag237.xml"/><Relationship Id="rId12" Type="http://schemas.openxmlformats.org/officeDocument/2006/relationships/tags" Target="../tags/tag242.xml"/><Relationship Id="rId17" Type="http://schemas.openxmlformats.org/officeDocument/2006/relationships/image" Target="../media/image3.png"/><Relationship Id="rId2" Type="http://schemas.openxmlformats.org/officeDocument/2006/relationships/tags" Target="../tags/tag232.xml"/><Relationship Id="rId16" Type="http://schemas.openxmlformats.org/officeDocument/2006/relationships/notesSlide" Target="../notesSlides/notesSlide11.xml"/><Relationship Id="rId20" Type="http://schemas.openxmlformats.org/officeDocument/2006/relationships/chart" Target="../charts/chart10.xml"/><Relationship Id="rId1" Type="http://schemas.openxmlformats.org/officeDocument/2006/relationships/themeOverride" Target="../theme/themeOverride3.xml"/><Relationship Id="rId6" Type="http://schemas.openxmlformats.org/officeDocument/2006/relationships/tags" Target="../tags/tag236.xml"/><Relationship Id="rId11" Type="http://schemas.openxmlformats.org/officeDocument/2006/relationships/tags" Target="../tags/tag241.xml"/><Relationship Id="rId5" Type="http://schemas.openxmlformats.org/officeDocument/2006/relationships/tags" Target="../tags/tag235.xml"/><Relationship Id="rId15" Type="http://schemas.openxmlformats.org/officeDocument/2006/relationships/slideLayout" Target="../slideLayouts/slideLayout4.xml"/><Relationship Id="rId10" Type="http://schemas.openxmlformats.org/officeDocument/2006/relationships/tags" Target="../tags/tag240.xml"/><Relationship Id="rId19" Type="http://schemas.openxmlformats.org/officeDocument/2006/relationships/image" Target="../media/image1.emf"/><Relationship Id="rId4" Type="http://schemas.openxmlformats.org/officeDocument/2006/relationships/tags" Target="../tags/tag234.xml"/><Relationship Id="rId9" Type="http://schemas.openxmlformats.org/officeDocument/2006/relationships/tags" Target="../tags/tag239.xml"/><Relationship Id="rId14" Type="http://schemas.openxmlformats.org/officeDocument/2006/relationships/tags" Target="../tags/tag244.xml"/></Relationships>
</file>

<file path=ppt/slides/_rels/slide14.xml.rels><?xml version="1.0" encoding="UTF-8" standalone="yes"?>
<Relationships xmlns="http://schemas.openxmlformats.org/package/2006/relationships"><Relationship Id="rId8" Type="http://schemas.openxmlformats.org/officeDocument/2006/relationships/tags" Target="../tags/tag252.xml"/><Relationship Id="rId13" Type="http://schemas.openxmlformats.org/officeDocument/2006/relationships/tags" Target="../tags/tag257.xml"/><Relationship Id="rId18" Type="http://schemas.openxmlformats.org/officeDocument/2006/relationships/tags" Target="../tags/tag262.xml"/><Relationship Id="rId26" Type="http://schemas.openxmlformats.org/officeDocument/2006/relationships/chart" Target="../charts/chart11.xml"/><Relationship Id="rId3" Type="http://schemas.openxmlformats.org/officeDocument/2006/relationships/tags" Target="../tags/tag247.xml"/><Relationship Id="rId21" Type="http://schemas.openxmlformats.org/officeDocument/2006/relationships/slideLayout" Target="../slideLayouts/slideLayout31.xml"/><Relationship Id="rId7" Type="http://schemas.openxmlformats.org/officeDocument/2006/relationships/tags" Target="../tags/tag251.xml"/><Relationship Id="rId12" Type="http://schemas.openxmlformats.org/officeDocument/2006/relationships/tags" Target="../tags/tag256.xml"/><Relationship Id="rId17" Type="http://schemas.openxmlformats.org/officeDocument/2006/relationships/tags" Target="../tags/tag261.xml"/><Relationship Id="rId25" Type="http://schemas.openxmlformats.org/officeDocument/2006/relationships/image" Target="../media/image1.emf"/><Relationship Id="rId2" Type="http://schemas.openxmlformats.org/officeDocument/2006/relationships/tags" Target="../tags/tag246.xml"/><Relationship Id="rId16" Type="http://schemas.openxmlformats.org/officeDocument/2006/relationships/tags" Target="../tags/tag260.xml"/><Relationship Id="rId20" Type="http://schemas.openxmlformats.org/officeDocument/2006/relationships/tags" Target="../tags/tag264.xml"/><Relationship Id="rId1" Type="http://schemas.openxmlformats.org/officeDocument/2006/relationships/tags" Target="../tags/tag245.xml"/><Relationship Id="rId6" Type="http://schemas.openxmlformats.org/officeDocument/2006/relationships/tags" Target="../tags/tag250.xml"/><Relationship Id="rId11" Type="http://schemas.openxmlformats.org/officeDocument/2006/relationships/tags" Target="../tags/tag255.xml"/><Relationship Id="rId24" Type="http://schemas.openxmlformats.org/officeDocument/2006/relationships/oleObject" Target="../embeddings/oleObject16.bin"/><Relationship Id="rId5" Type="http://schemas.openxmlformats.org/officeDocument/2006/relationships/tags" Target="../tags/tag249.xml"/><Relationship Id="rId15" Type="http://schemas.openxmlformats.org/officeDocument/2006/relationships/tags" Target="../tags/tag259.xml"/><Relationship Id="rId23" Type="http://schemas.openxmlformats.org/officeDocument/2006/relationships/image" Target="../media/image3.png"/><Relationship Id="rId10" Type="http://schemas.openxmlformats.org/officeDocument/2006/relationships/tags" Target="../tags/tag254.xml"/><Relationship Id="rId19" Type="http://schemas.openxmlformats.org/officeDocument/2006/relationships/tags" Target="../tags/tag263.xml"/><Relationship Id="rId4" Type="http://schemas.openxmlformats.org/officeDocument/2006/relationships/tags" Target="../tags/tag248.xml"/><Relationship Id="rId9" Type="http://schemas.openxmlformats.org/officeDocument/2006/relationships/tags" Target="../tags/tag253.xml"/><Relationship Id="rId14" Type="http://schemas.openxmlformats.org/officeDocument/2006/relationships/tags" Target="../tags/tag258.xml"/><Relationship Id="rId22"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1.emf"/><Relationship Id="rId2" Type="http://schemas.openxmlformats.org/officeDocument/2006/relationships/tags" Target="../tags/tag266.xml"/><Relationship Id="rId1" Type="http://schemas.openxmlformats.org/officeDocument/2006/relationships/tags" Target="../tags/tag265.xml"/><Relationship Id="rId6" Type="http://schemas.openxmlformats.org/officeDocument/2006/relationships/oleObject" Target="../embeddings/oleObject6.bin"/><Relationship Id="rId5" Type="http://schemas.openxmlformats.org/officeDocument/2006/relationships/image" Target="../media/image3.png"/><Relationship Id="rId4" Type="http://schemas.openxmlformats.org/officeDocument/2006/relationships/notesSlide" Target="../notesSlides/notesSlide13.xml"/></Relationships>
</file>

<file path=ppt/slides/_rels/slide17.xml.rels><?xml version="1.0" encoding="UTF-8" standalone="yes"?>
<Relationships xmlns="http://schemas.openxmlformats.org/package/2006/relationships"><Relationship Id="rId26" Type="http://schemas.openxmlformats.org/officeDocument/2006/relationships/tags" Target="../tags/tag291.xml"/><Relationship Id="rId21" Type="http://schemas.openxmlformats.org/officeDocument/2006/relationships/tags" Target="../tags/tag286.xml"/><Relationship Id="rId42" Type="http://schemas.openxmlformats.org/officeDocument/2006/relationships/tags" Target="../tags/tag307.xml"/><Relationship Id="rId47" Type="http://schemas.openxmlformats.org/officeDocument/2006/relationships/tags" Target="../tags/tag312.xml"/><Relationship Id="rId63" Type="http://schemas.openxmlformats.org/officeDocument/2006/relationships/tags" Target="../tags/tag328.xml"/><Relationship Id="rId68" Type="http://schemas.openxmlformats.org/officeDocument/2006/relationships/tags" Target="../tags/tag333.xml"/><Relationship Id="rId84" Type="http://schemas.openxmlformats.org/officeDocument/2006/relationships/tags" Target="../tags/tag349.xml"/><Relationship Id="rId89" Type="http://schemas.openxmlformats.org/officeDocument/2006/relationships/oleObject" Target="../embeddings/oleObject17.bin"/><Relationship Id="rId16" Type="http://schemas.openxmlformats.org/officeDocument/2006/relationships/tags" Target="../tags/tag281.xml"/><Relationship Id="rId11" Type="http://schemas.openxmlformats.org/officeDocument/2006/relationships/tags" Target="../tags/tag276.xml"/><Relationship Id="rId32" Type="http://schemas.openxmlformats.org/officeDocument/2006/relationships/tags" Target="../tags/tag297.xml"/><Relationship Id="rId37" Type="http://schemas.openxmlformats.org/officeDocument/2006/relationships/tags" Target="../tags/tag302.xml"/><Relationship Id="rId53" Type="http://schemas.openxmlformats.org/officeDocument/2006/relationships/tags" Target="../tags/tag318.xml"/><Relationship Id="rId58" Type="http://schemas.openxmlformats.org/officeDocument/2006/relationships/tags" Target="../tags/tag323.xml"/><Relationship Id="rId74" Type="http://schemas.openxmlformats.org/officeDocument/2006/relationships/tags" Target="../tags/tag339.xml"/><Relationship Id="rId79" Type="http://schemas.openxmlformats.org/officeDocument/2006/relationships/tags" Target="../tags/tag344.xml"/><Relationship Id="rId5" Type="http://schemas.openxmlformats.org/officeDocument/2006/relationships/tags" Target="../tags/tag270.xml"/><Relationship Id="rId90" Type="http://schemas.openxmlformats.org/officeDocument/2006/relationships/image" Target="../media/image1.emf"/><Relationship Id="rId14" Type="http://schemas.openxmlformats.org/officeDocument/2006/relationships/tags" Target="../tags/tag279.xml"/><Relationship Id="rId22" Type="http://schemas.openxmlformats.org/officeDocument/2006/relationships/tags" Target="../tags/tag287.xml"/><Relationship Id="rId27" Type="http://schemas.openxmlformats.org/officeDocument/2006/relationships/tags" Target="../tags/tag292.xml"/><Relationship Id="rId30" Type="http://schemas.openxmlformats.org/officeDocument/2006/relationships/tags" Target="../tags/tag295.xml"/><Relationship Id="rId35" Type="http://schemas.openxmlformats.org/officeDocument/2006/relationships/tags" Target="../tags/tag300.xml"/><Relationship Id="rId43" Type="http://schemas.openxmlformats.org/officeDocument/2006/relationships/tags" Target="../tags/tag308.xml"/><Relationship Id="rId48" Type="http://schemas.openxmlformats.org/officeDocument/2006/relationships/tags" Target="../tags/tag313.xml"/><Relationship Id="rId56" Type="http://schemas.openxmlformats.org/officeDocument/2006/relationships/tags" Target="../tags/tag321.xml"/><Relationship Id="rId64" Type="http://schemas.openxmlformats.org/officeDocument/2006/relationships/tags" Target="../tags/tag329.xml"/><Relationship Id="rId69" Type="http://schemas.openxmlformats.org/officeDocument/2006/relationships/tags" Target="../tags/tag334.xml"/><Relationship Id="rId77" Type="http://schemas.openxmlformats.org/officeDocument/2006/relationships/tags" Target="../tags/tag342.xml"/><Relationship Id="rId8" Type="http://schemas.openxmlformats.org/officeDocument/2006/relationships/tags" Target="../tags/tag273.xml"/><Relationship Id="rId51" Type="http://schemas.openxmlformats.org/officeDocument/2006/relationships/tags" Target="../tags/tag316.xml"/><Relationship Id="rId72" Type="http://schemas.openxmlformats.org/officeDocument/2006/relationships/tags" Target="../tags/tag337.xml"/><Relationship Id="rId80" Type="http://schemas.openxmlformats.org/officeDocument/2006/relationships/tags" Target="../tags/tag345.xml"/><Relationship Id="rId85" Type="http://schemas.openxmlformats.org/officeDocument/2006/relationships/tags" Target="../tags/tag350.xml"/><Relationship Id="rId3" Type="http://schemas.openxmlformats.org/officeDocument/2006/relationships/tags" Target="../tags/tag268.xml"/><Relationship Id="rId12" Type="http://schemas.openxmlformats.org/officeDocument/2006/relationships/tags" Target="../tags/tag277.xml"/><Relationship Id="rId17" Type="http://schemas.openxmlformats.org/officeDocument/2006/relationships/tags" Target="../tags/tag282.xml"/><Relationship Id="rId25" Type="http://schemas.openxmlformats.org/officeDocument/2006/relationships/tags" Target="../tags/tag290.xml"/><Relationship Id="rId33" Type="http://schemas.openxmlformats.org/officeDocument/2006/relationships/tags" Target="../tags/tag298.xml"/><Relationship Id="rId38" Type="http://schemas.openxmlformats.org/officeDocument/2006/relationships/tags" Target="../tags/tag303.xml"/><Relationship Id="rId46" Type="http://schemas.openxmlformats.org/officeDocument/2006/relationships/tags" Target="../tags/tag311.xml"/><Relationship Id="rId59" Type="http://schemas.openxmlformats.org/officeDocument/2006/relationships/tags" Target="../tags/tag324.xml"/><Relationship Id="rId67" Type="http://schemas.openxmlformats.org/officeDocument/2006/relationships/tags" Target="../tags/tag332.xml"/><Relationship Id="rId20" Type="http://schemas.openxmlformats.org/officeDocument/2006/relationships/tags" Target="../tags/tag285.xml"/><Relationship Id="rId41" Type="http://schemas.openxmlformats.org/officeDocument/2006/relationships/tags" Target="../tags/tag306.xml"/><Relationship Id="rId54" Type="http://schemas.openxmlformats.org/officeDocument/2006/relationships/tags" Target="../tags/tag319.xml"/><Relationship Id="rId62" Type="http://schemas.openxmlformats.org/officeDocument/2006/relationships/tags" Target="../tags/tag327.xml"/><Relationship Id="rId70" Type="http://schemas.openxmlformats.org/officeDocument/2006/relationships/tags" Target="../tags/tag335.xml"/><Relationship Id="rId75" Type="http://schemas.openxmlformats.org/officeDocument/2006/relationships/tags" Target="../tags/tag340.xml"/><Relationship Id="rId83" Type="http://schemas.openxmlformats.org/officeDocument/2006/relationships/tags" Target="../tags/tag348.xml"/><Relationship Id="rId88" Type="http://schemas.openxmlformats.org/officeDocument/2006/relationships/image" Target="../media/image3.png"/><Relationship Id="rId91" Type="http://schemas.openxmlformats.org/officeDocument/2006/relationships/chart" Target="../charts/chart12.xml"/><Relationship Id="rId1" Type="http://schemas.openxmlformats.org/officeDocument/2006/relationships/themeOverride" Target="../theme/themeOverride4.xml"/><Relationship Id="rId6" Type="http://schemas.openxmlformats.org/officeDocument/2006/relationships/tags" Target="../tags/tag271.xml"/><Relationship Id="rId15" Type="http://schemas.openxmlformats.org/officeDocument/2006/relationships/tags" Target="../tags/tag280.xml"/><Relationship Id="rId23" Type="http://schemas.openxmlformats.org/officeDocument/2006/relationships/tags" Target="../tags/tag288.xml"/><Relationship Id="rId28" Type="http://schemas.openxmlformats.org/officeDocument/2006/relationships/tags" Target="../tags/tag293.xml"/><Relationship Id="rId36" Type="http://schemas.openxmlformats.org/officeDocument/2006/relationships/tags" Target="../tags/tag301.xml"/><Relationship Id="rId49" Type="http://schemas.openxmlformats.org/officeDocument/2006/relationships/tags" Target="../tags/tag314.xml"/><Relationship Id="rId57" Type="http://schemas.openxmlformats.org/officeDocument/2006/relationships/tags" Target="../tags/tag322.xml"/><Relationship Id="rId10" Type="http://schemas.openxmlformats.org/officeDocument/2006/relationships/tags" Target="../tags/tag275.xml"/><Relationship Id="rId31" Type="http://schemas.openxmlformats.org/officeDocument/2006/relationships/tags" Target="../tags/tag296.xml"/><Relationship Id="rId44" Type="http://schemas.openxmlformats.org/officeDocument/2006/relationships/tags" Target="../tags/tag309.xml"/><Relationship Id="rId52" Type="http://schemas.openxmlformats.org/officeDocument/2006/relationships/tags" Target="../tags/tag317.xml"/><Relationship Id="rId60" Type="http://schemas.openxmlformats.org/officeDocument/2006/relationships/tags" Target="../tags/tag325.xml"/><Relationship Id="rId65" Type="http://schemas.openxmlformats.org/officeDocument/2006/relationships/tags" Target="../tags/tag330.xml"/><Relationship Id="rId73" Type="http://schemas.openxmlformats.org/officeDocument/2006/relationships/tags" Target="../tags/tag338.xml"/><Relationship Id="rId78" Type="http://schemas.openxmlformats.org/officeDocument/2006/relationships/tags" Target="../tags/tag343.xml"/><Relationship Id="rId81" Type="http://schemas.openxmlformats.org/officeDocument/2006/relationships/tags" Target="../tags/tag346.xml"/><Relationship Id="rId86" Type="http://schemas.openxmlformats.org/officeDocument/2006/relationships/slideLayout" Target="../slideLayouts/slideLayout4.xml"/><Relationship Id="rId4" Type="http://schemas.openxmlformats.org/officeDocument/2006/relationships/tags" Target="../tags/tag269.xml"/><Relationship Id="rId9" Type="http://schemas.openxmlformats.org/officeDocument/2006/relationships/tags" Target="../tags/tag274.xml"/><Relationship Id="rId13" Type="http://schemas.openxmlformats.org/officeDocument/2006/relationships/tags" Target="../tags/tag278.xml"/><Relationship Id="rId18" Type="http://schemas.openxmlformats.org/officeDocument/2006/relationships/tags" Target="../tags/tag283.xml"/><Relationship Id="rId39" Type="http://schemas.openxmlformats.org/officeDocument/2006/relationships/tags" Target="../tags/tag304.xml"/><Relationship Id="rId34" Type="http://schemas.openxmlformats.org/officeDocument/2006/relationships/tags" Target="../tags/tag299.xml"/><Relationship Id="rId50" Type="http://schemas.openxmlformats.org/officeDocument/2006/relationships/tags" Target="../tags/tag315.xml"/><Relationship Id="rId55" Type="http://schemas.openxmlformats.org/officeDocument/2006/relationships/tags" Target="../tags/tag320.xml"/><Relationship Id="rId76" Type="http://schemas.openxmlformats.org/officeDocument/2006/relationships/tags" Target="../tags/tag341.xml"/><Relationship Id="rId7" Type="http://schemas.openxmlformats.org/officeDocument/2006/relationships/tags" Target="../tags/tag272.xml"/><Relationship Id="rId71" Type="http://schemas.openxmlformats.org/officeDocument/2006/relationships/tags" Target="../tags/tag336.xml"/><Relationship Id="rId2" Type="http://schemas.openxmlformats.org/officeDocument/2006/relationships/tags" Target="../tags/tag267.xml"/><Relationship Id="rId29" Type="http://schemas.openxmlformats.org/officeDocument/2006/relationships/tags" Target="../tags/tag294.xml"/><Relationship Id="rId24" Type="http://schemas.openxmlformats.org/officeDocument/2006/relationships/tags" Target="../tags/tag289.xml"/><Relationship Id="rId40" Type="http://schemas.openxmlformats.org/officeDocument/2006/relationships/tags" Target="../tags/tag305.xml"/><Relationship Id="rId45" Type="http://schemas.openxmlformats.org/officeDocument/2006/relationships/tags" Target="../tags/tag310.xml"/><Relationship Id="rId66" Type="http://schemas.openxmlformats.org/officeDocument/2006/relationships/tags" Target="../tags/tag331.xml"/><Relationship Id="rId87" Type="http://schemas.openxmlformats.org/officeDocument/2006/relationships/notesSlide" Target="../notesSlides/notesSlide14.xml"/><Relationship Id="rId61" Type="http://schemas.openxmlformats.org/officeDocument/2006/relationships/tags" Target="../tags/tag326.xml"/><Relationship Id="rId82" Type="http://schemas.openxmlformats.org/officeDocument/2006/relationships/tags" Target="../tags/tag347.xml"/><Relationship Id="rId19" Type="http://schemas.openxmlformats.org/officeDocument/2006/relationships/tags" Target="../tags/tag284.xml"/></Relationships>
</file>

<file path=ppt/slides/_rels/slide18.xml.rels><?xml version="1.0" encoding="UTF-8" standalone="yes"?>
<Relationships xmlns="http://schemas.openxmlformats.org/package/2006/relationships"><Relationship Id="rId13" Type="http://schemas.openxmlformats.org/officeDocument/2006/relationships/tags" Target="../tags/tag362.xml"/><Relationship Id="rId18" Type="http://schemas.openxmlformats.org/officeDocument/2006/relationships/tags" Target="../tags/tag367.xml"/><Relationship Id="rId26" Type="http://schemas.openxmlformats.org/officeDocument/2006/relationships/tags" Target="../tags/tag375.xml"/><Relationship Id="rId39" Type="http://schemas.openxmlformats.org/officeDocument/2006/relationships/image" Target="../media/image3.png"/><Relationship Id="rId21" Type="http://schemas.openxmlformats.org/officeDocument/2006/relationships/tags" Target="../tags/tag370.xml"/><Relationship Id="rId34" Type="http://schemas.openxmlformats.org/officeDocument/2006/relationships/tags" Target="../tags/tag383.xml"/><Relationship Id="rId42" Type="http://schemas.openxmlformats.org/officeDocument/2006/relationships/chart" Target="../charts/chart13.xml"/><Relationship Id="rId7" Type="http://schemas.openxmlformats.org/officeDocument/2006/relationships/tags" Target="../tags/tag356.xml"/><Relationship Id="rId2" Type="http://schemas.openxmlformats.org/officeDocument/2006/relationships/tags" Target="../tags/tag351.xml"/><Relationship Id="rId16" Type="http://schemas.openxmlformats.org/officeDocument/2006/relationships/tags" Target="../tags/tag365.xml"/><Relationship Id="rId20" Type="http://schemas.openxmlformats.org/officeDocument/2006/relationships/tags" Target="../tags/tag369.xml"/><Relationship Id="rId29" Type="http://schemas.openxmlformats.org/officeDocument/2006/relationships/tags" Target="../tags/tag378.xml"/><Relationship Id="rId41" Type="http://schemas.openxmlformats.org/officeDocument/2006/relationships/image" Target="../media/image1.emf"/><Relationship Id="rId1" Type="http://schemas.openxmlformats.org/officeDocument/2006/relationships/themeOverride" Target="../theme/themeOverride5.xml"/><Relationship Id="rId6" Type="http://schemas.openxmlformats.org/officeDocument/2006/relationships/tags" Target="../tags/tag355.xml"/><Relationship Id="rId11" Type="http://schemas.openxmlformats.org/officeDocument/2006/relationships/tags" Target="../tags/tag360.xml"/><Relationship Id="rId24" Type="http://schemas.openxmlformats.org/officeDocument/2006/relationships/tags" Target="../tags/tag373.xml"/><Relationship Id="rId32" Type="http://schemas.openxmlformats.org/officeDocument/2006/relationships/tags" Target="../tags/tag381.xml"/><Relationship Id="rId37" Type="http://schemas.openxmlformats.org/officeDocument/2006/relationships/tags" Target="../tags/tag386.xml"/><Relationship Id="rId40" Type="http://schemas.openxmlformats.org/officeDocument/2006/relationships/oleObject" Target="../embeddings/oleObject18.bin"/><Relationship Id="rId5" Type="http://schemas.openxmlformats.org/officeDocument/2006/relationships/tags" Target="../tags/tag354.xml"/><Relationship Id="rId15" Type="http://schemas.openxmlformats.org/officeDocument/2006/relationships/tags" Target="../tags/tag364.xml"/><Relationship Id="rId23" Type="http://schemas.openxmlformats.org/officeDocument/2006/relationships/tags" Target="../tags/tag372.xml"/><Relationship Id="rId28" Type="http://schemas.openxmlformats.org/officeDocument/2006/relationships/tags" Target="../tags/tag377.xml"/><Relationship Id="rId36" Type="http://schemas.openxmlformats.org/officeDocument/2006/relationships/tags" Target="../tags/tag385.xml"/><Relationship Id="rId10" Type="http://schemas.openxmlformats.org/officeDocument/2006/relationships/tags" Target="../tags/tag359.xml"/><Relationship Id="rId19" Type="http://schemas.openxmlformats.org/officeDocument/2006/relationships/tags" Target="../tags/tag368.xml"/><Relationship Id="rId31" Type="http://schemas.openxmlformats.org/officeDocument/2006/relationships/tags" Target="../tags/tag380.xml"/><Relationship Id="rId4" Type="http://schemas.openxmlformats.org/officeDocument/2006/relationships/tags" Target="../tags/tag353.xml"/><Relationship Id="rId9" Type="http://schemas.openxmlformats.org/officeDocument/2006/relationships/tags" Target="../tags/tag358.xml"/><Relationship Id="rId14" Type="http://schemas.openxmlformats.org/officeDocument/2006/relationships/tags" Target="../tags/tag363.xml"/><Relationship Id="rId22" Type="http://schemas.openxmlformats.org/officeDocument/2006/relationships/tags" Target="../tags/tag371.xml"/><Relationship Id="rId27" Type="http://schemas.openxmlformats.org/officeDocument/2006/relationships/tags" Target="../tags/tag376.xml"/><Relationship Id="rId30" Type="http://schemas.openxmlformats.org/officeDocument/2006/relationships/tags" Target="../tags/tag379.xml"/><Relationship Id="rId35" Type="http://schemas.openxmlformats.org/officeDocument/2006/relationships/tags" Target="../tags/tag384.xml"/><Relationship Id="rId8" Type="http://schemas.openxmlformats.org/officeDocument/2006/relationships/tags" Target="../tags/tag357.xml"/><Relationship Id="rId3" Type="http://schemas.openxmlformats.org/officeDocument/2006/relationships/tags" Target="../tags/tag352.xml"/><Relationship Id="rId12" Type="http://schemas.openxmlformats.org/officeDocument/2006/relationships/tags" Target="../tags/tag361.xml"/><Relationship Id="rId17" Type="http://schemas.openxmlformats.org/officeDocument/2006/relationships/tags" Target="../tags/tag366.xml"/><Relationship Id="rId25" Type="http://schemas.openxmlformats.org/officeDocument/2006/relationships/tags" Target="../tags/tag374.xml"/><Relationship Id="rId33" Type="http://schemas.openxmlformats.org/officeDocument/2006/relationships/tags" Target="../tags/tag382.xml"/><Relationship Id="rId38"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1.emf"/><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oleObject" Target="../embeddings/oleObject5.bin"/><Relationship Id="rId5" Type="http://schemas.openxmlformats.org/officeDocument/2006/relationships/image" Target="../media/image3.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1.emf"/><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oleObject" Target="../embeddings/oleObject6.bin"/><Relationship Id="rId5" Type="http://schemas.openxmlformats.org/officeDocument/2006/relationships/image" Target="../media/image3.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1.emf"/><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oleObject" Target="../embeddings/oleObject7.bin"/><Relationship Id="rId5" Type="http://schemas.openxmlformats.org/officeDocument/2006/relationships/image" Target="../media/image3.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3" Type="http://schemas.openxmlformats.org/officeDocument/2006/relationships/tags" Target="../tags/tag27.xml"/><Relationship Id="rId18" Type="http://schemas.openxmlformats.org/officeDocument/2006/relationships/tags" Target="../tags/tag32.xml"/><Relationship Id="rId26" Type="http://schemas.openxmlformats.org/officeDocument/2006/relationships/tags" Target="../tags/tag40.xml"/><Relationship Id="rId39" Type="http://schemas.openxmlformats.org/officeDocument/2006/relationships/tags" Target="../tags/tag53.xml"/><Relationship Id="rId21" Type="http://schemas.openxmlformats.org/officeDocument/2006/relationships/tags" Target="../tags/tag35.xml"/><Relationship Id="rId34" Type="http://schemas.openxmlformats.org/officeDocument/2006/relationships/tags" Target="../tags/tag48.xml"/><Relationship Id="rId42" Type="http://schemas.openxmlformats.org/officeDocument/2006/relationships/tags" Target="../tags/tag56.xml"/><Relationship Id="rId47" Type="http://schemas.openxmlformats.org/officeDocument/2006/relationships/oleObject" Target="../embeddings/oleObject8.bin"/><Relationship Id="rId7" Type="http://schemas.openxmlformats.org/officeDocument/2006/relationships/tags" Target="../tags/tag21.xml"/><Relationship Id="rId2" Type="http://schemas.openxmlformats.org/officeDocument/2006/relationships/tags" Target="../tags/tag16.xml"/><Relationship Id="rId16" Type="http://schemas.openxmlformats.org/officeDocument/2006/relationships/tags" Target="../tags/tag30.xml"/><Relationship Id="rId29" Type="http://schemas.openxmlformats.org/officeDocument/2006/relationships/tags" Target="../tags/tag43.xml"/><Relationship Id="rId11" Type="http://schemas.openxmlformats.org/officeDocument/2006/relationships/tags" Target="../tags/tag25.xml"/><Relationship Id="rId24" Type="http://schemas.openxmlformats.org/officeDocument/2006/relationships/tags" Target="../tags/tag38.xml"/><Relationship Id="rId32" Type="http://schemas.openxmlformats.org/officeDocument/2006/relationships/tags" Target="../tags/tag46.xml"/><Relationship Id="rId37" Type="http://schemas.openxmlformats.org/officeDocument/2006/relationships/tags" Target="../tags/tag51.xml"/><Relationship Id="rId40" Type="http://schemas.openxmlformats.org/officeDocument/2006/relationships/tags" Target="../tags/tag54.xml"/><Relationship Id="rId45" Type="http://schemas.openxmlformats.org/officeDocument/2006/relationships/notesSlide" Target="../notesSlides/notesSlide5.xml"/><Relationship Id="rId5" Type="http://schemas.openxmlformats.org/officeDocument/2006/relationships/tags" Target="../tags/tag19.xml"/><Relationship Id="rId15" Type="http://schemas.openxmlformats.org/officeDocument/2006/relationships/tags" Target="../tags/tag29.xml"/><Relationship Id="rId23" Type="http://schemas.openxmlformats.org/officeDocument/2006/relationships/tags" Target="../tags/tag37.xml"/><Relationship Id="rId28" Type="http://schemas.openxmlformats.org/officeDocument/2006/relationships/tags" Target="../tags/tag42.xml"/><Relationship Id="rId36" Type="http://schemas.openxmlformats.org/officeDocument/2006/relationships/tags" Target="../tags/tag50.xml"/><Relationship Id="rId49" Type="http://schemas.openxmlformats.org/officeDocument/2006/relationships/chart" Target="../charts/chart1.xml"/><Relationship Id="rId10" Type="http://schemas.openxmlformats.org/officeDocument/2006/relationships/tags" Target="../tags/tag24.xml"/><Relationship Id="rId19" Type="http://schemas.openxmlformats.org/officeDocument/2006/relationships/tags" Target="../tags/tag33.xml"/><Relationship Id="rId31" Type="http://schemas.openxmlformats.org/officeDocument/2006/relationships/tags" Target="../tags/tag45.xml"/><Relationship Id="rId44" Type="http://schemas.openxmlformats.org/officeDocument/2006/relationships/slideLayout" Target="../slideLayouts/slideLayout1.xml"/><Relationship Id="rId4" Type="http://schemas.openxmlformats.org/officeDocument/2006/relationships/tags" Target="../tags/tag18.xml"/><Relationship Id="rId9" Type="http://schemas.openxmlformats.org/officeDocument/2006/relationships/tags" Target="../tags/tag23.xml"/><Relationship Id="rId14" Type="http://schemas.openxmlformats.org/officeDocument/2006/relationships/tags" Target="../tags/tag28.xml"/><Relationship Id="rId22" Type="http://schemas.openxmlformats.org/officeDocument/2006/relationships/tags" Target="../tags/tag36.xml"/><Relationship Id="rId27" Type="http://schemas.openxmlformats.org/officeDocument/2006/relationships/tags" Target="../tags/tag41.xml"/><Relationship Id="rId30" Type="http://schemas.openxmlformats.org/officeDocument/2006/relationships/tags" Target="../tags/tag44.xml"/><Relationship Id="rId35" Type="http://schemas.openxmlformats.org/officeDocument/2006/relationships/tags" Target="../tags/tag49.xml"/><Relationship Id="rId43" Type="http://schemas.openxmlformats.org/officeDocument/2006/relationships/tags" Target="../tags/tag57.xml"/><Relationship Id="rId48" Type="http://schemas.openxmlformats.org/officeDocument/2006/relationships/image" Target="../media/image4.emf"/><Relationship Id="rId8" Type="http://schemas.openxmlformats.org/officeDocument/2006/relationships/tags" Target="../tags/tag22.xml"/><Relationship Id="rId3" Type="http://schemas.openxmlformats.org/officeDocument/2006/relationships/tags" Target="../tags/tag17.xml"/><Relationship Id="rId12" Type="http://schemas.openxmlformats.org/officeDocument/2006/relationships/tags" Target="../tags/tag26.xml"/><Relationship Id="rId17" Type="http://schemas.openxmlformats.org/officeDocument/2006/relationships/tags" Target="../tags/tag31.xml"/><Relationship Id="rId25" Type="http://schemas.openxmlformats.org/officeDocument/2006/relationships/tags" Target="../tags/tag39.xml"/><Relationship Id="rId33" Type="http://schemas.openxmlformats.org/officeDocument/2006/relationships/tags" Target="../tags/tag47.xml"/><Relationship Id="rId38" Type="http://schemas.openxmlformats.org/officeDocument/2006/relationships/tags" Target="../tags/tag52.xml"/><Relationship Id="rId46" Type="http://schemas.openxmlformats.org/officeDocument/2006/relationships/image" Target="../media/image3.png"/><Relationship Id="rId20" Type="http://schemas.openxmlformats.org/officeDocument/2006/relationships/tags" Target="../tags/tag34.xml"/><Relationship Id="rId41" Type="http://schemas.openxmlformats.org/officeDocument/2006/relationships/tags" Target="../tags/tag55.xml"/><Relationship Id="rId1" Type="http://schemas.openxmlformats.org/officeDocument/2006/relationships/themeOverride" Target="../theme/themeOverride1.xml"/><Relationship Id="rId6" Type="http://schemas.openxmlformats.org/officeDocument/2006/relationships/tags" Target="../tags/tag20.xml"/></Relationships>
</file>

<file path=ppt/slides/_rels/slide6.xml.rels><?xml version="1.0" encoding="UTF-8" standalone="yes"?>
<Relationships xmlns="http://schemas.openxmlformats.org/package/2006/relationships"><Relationship Id="rId13" Type="http://schemas.openxmlformats.org/officeDocument/2006/relationships/tags" Target="../tags/tag69.xml"/><Relationship Id="rId18" Type="http://schemas.openxmlformats.org/officeDocument/2006/relationships/tags" Target="../tags/tag74.xml"/><Relationship Id="rId26" Type="http://schemas.openxmlformats.org/officeDocument/2006/relationships/tags" Target="../tags/tag82.xml"/><Relationship Id="rId39" Type="http://schemas.openxmlformats.org/officeDocument/2006/relationships/tags" Target="../tags/tag95.xml"/><Relationship Id="rId21" Type="http://schemas.openxmlformats.org/officeDocument/2006/relationships/tags" Target="../tags/tag77.xml"/><Relationship Id="rId34" Type="http://schemas.openxmlformats.org/officeDocument/2006/relationships/tags" Target="../tags/tag90.xml"/><Relationship Id="rId42" Type="http://schemas.openxmlformats.org/officeDocument/2006/relationships/tags" Target="../tags/tag98.xml"/><Relationship Id="rId47" Type="http://schemas.openxmlformats.org/officeDocument/2006/relationships/oleObject" Target="../embeddings/oleObject9.bin"/><Relationship Id="rId7" Type="http://schemas.openxmlformats.org/officeDocument/2006/relationships/tags" Target="../tags/tag63.xml"/><Relationship Id="rId2" Type="http://schemas.openxmlformats.org/officeDocument/2006/relationships/tags" Target="../tags/tag58.xml"/><Relationship Id="rId16" Type="http://schemas.openxmlformats.org/officeDocument/2006/relationships/tags" Target="../tags/tag72.xml"/><Relationship Id="rId29" Type="http://schemas.openxmlformats.org/officeDocument/2006/relationships/tags" Target="../tags/tag85.xml"/><Relationship Id="rId11" Type="http://schemas.openxmlformats.org/officeDocument/2006/relationships/tags" Target="../tags/tag67.xml"/><Relationship Id="rId24" Type="http://schemas.openxmlformats.org/officeDocument/2006/relationships/tags" Target="../tags/tag80.xml"/><Relationship Id="rId32" Type="http://schemas.openxmlformats.org/officeDocument/2006/relationships/tags" Target="../tags/tag88.xml"/><Relationship Id="rId37" Type="http://schemas.openxmlformats.org/officeDocument/2006/relationships/tags" Target="../tags/tag93.xml"/><Relationship Id="rId40" Type="http://schemas.openxmlformats.org/officeDocument/2006/relationships/tags" Target="../tags/tag96.xml"/><Relationship Id="rId45" Type="http://schemas.openxmlformats.org/officeDocument/2006/relationships/notesSlide" Target="../notesSlides/notesSlide6.xml"/><Relationship Id="rId5" Type="http://schemas.openxmlformats.org/officeDocument/2006/relationships/tags" Target="../tags/tag61.xml"/><Relationship Id="rId15" Type="http://schemas.openxmlformats.org/officeDocument/2006/relationships/tags" Target="../tags/tag71.xml"/><Relationship Id="rId23" Type="http://schemas.openxmlformats.org/officeDocument/2006/relationships/tags" Target="../tags/tag79.xml"/><Relationship Id="rId28" Type="http://schemas.openxmlformats.org/officeDocument/2006/relationships/tags" Target="../tags/tag84.xml"/><Relationship Id="rId36" Type="http://schemas.openxmlformats.org/officeDocument/2006/relationships/tags" Target="../tags/tag92.xml"/><Relationship Id="rId49" Type="http://schemas.openxmlformats.org/officeDocument/2006/relationships/chart" Target="../charts/chart2.xml"/><Relationship Id="rId10" Type="http://schemas.openxmlformats.org/officeDocument/2006/relationships/tags" Target="../tags/tag66.xml"/><Relationship Id="rId19" Type="http://schemas.openxmlformats.org/officeDocument/2006/relationships/tags" Target="../tags/tag75.xml"/><Relationship Id="rId31" Type="http://schemas.openxmlformats.org/officeDocument/2006/relationships/tags" Target="../tags/tag87.xml"/><Relationship Id="rId44" Type="http://schemas.openxmlformats.org/officeDocument/2006/relationships/slideLayout" Target="../slideLayouts/slideLayout1.xml"/><Relationship Id="rId4" Type="http://schemas.openxmlformats.org/officeDocument/2006/relationships/tags" Target="../tags/tag60.xml"/><Relationship Id="rId9" Type="http://schemas.openxmlformats.org/officeDocument/2006/relationships/tags" Target="../tags/tag65.xml"/><Relationship Id="rId14" Type="http://schemas.openxmlformats.org/officeDocument/2006/relationships/tags" Target="../tags/tag70.xml"/><Relationship Id="rId22" Type="http://schemas.openxmlformats.org/officeDocument/2006/relationships/tags" Target="../tags/tag78.xml"/><Relationship Id="rId27" Type="http://schemas.openxmlformats.org/officeDocument/2006/relationships/tags" Target="../tags/tag83.xml"/><Relationship Id="rId30" Type="http://schemas.openxmlformats.org/officeDocument/2006/relationships/tags" Target="../tags/tag86.xml"/><Relationship Id="rId35" Type="http://schemas.openxmlformats.org/officeDocument/2006/relationships/tags" Target="../tags/tag91.xml"/><Relationship Id="rId43" Type="http://schemas.openxmlformats.org/officeDocument/2006/relationships/tags" Target="../tags/tag99.xml"/><Relationship Id="rId48" Type="http://schemas.openxmlformats.org/officeDocument/2006/relationships/image" Target="../media/image4.emf"/><Relationship Id="rId8" Type="http://schemas.openxmlformats.org/officeDocument/2006/relationships/tags" Target="../tags/tag64.xml"/><Relationship Id="rId3" Type="http://schemas.openxmlformats.org/officeDocument/2006/relationships/tags" Target="../tags/tag59.xml"/><Relationship Id="rId12" Type="http://schemas.openxmlformats.org/officeDocument/2006/relationships/tags" Target="../tags/tag68.xml"/><Relationship Id="rId17" Type="http://schemas.openxmlformats.org/officeDocument/2006/relationships/tags" Target="../tags/tag73.xml"/><Relationship Id="rId25" Type="http://schemas.openxmlformats.org/officeDocument/2006/relationships/tags" Target="../tags/tag81.xml"/><Relationship Id="rId33" Type="http://schemas.openxmlformats.org/officeDocument/2006/relationships/tags" Target="../tags/tag89.xml"/><Relationship Id="rId38" Type="http://schemas.openxmlformats.org/officeDocument/2006/relationships/tags" Target="../tags/tag94.xml"/><Relationship Id="rId46" Type="http://schemas.openxmlformats.org/officeDocument/2006/relationships/image" Target="../media/image3.png"/><Relationship Id="rId20" Type="http://schemas.openxmlformats.org/officeDocument/2006/relationships/tags" Target="../tags/tag76.xml"/><Relationship Id="rId41" Type="http://schemas.openxmlformats.org/officeDocument/2006/relationships/tags" Target="../tags/tag97.xml"/><Relationship Id="rId1" Type="http://schemas.openxmlformats.org/officeDocument/2006/relationships/themeOverride" Target="../theme/themeOverride2.xml"/><Relationship Id="rId6" Type="http://schemas.openxmlformats.org/officeDocument/2006/relationships/tags" Target="../tags/tag62.xml"/></Relationships>
</file>

<file path=ppt/slides/_rels/slide7.xml.rels><?xml version="1.0" encoding="UTF-8" standalone="yes"?>
<Relationships xmlns="http://schemas.openxmlformats.org/package/2006/relationships"><Relationship Id="rId8" Type="http://schemas.openxmlformats.org/officeDocument/2006/relationships/tags" Target="../tags/tag107.xml"/><Relationship Id="rId13" Type="http://schemas.openxmlformats.org/officeDocument/2006/relationships/tags" Target="../tags/tag112.xml"/><Relationship Id="rId18" Type="http://schemas.openxmlformats.org/officeDocument/2006/relationships/tags" Target="../tags/tag117.xml"/><Relationship Id="rId26" Type="http://schemas.openxmlformats.org/officeDocument/2006/relationships/chart" Target="../charts/chart3.xml"/><Relationship Id="rId3" Type="http://schemas.openxmlformats.org/officeDocument/2006/relationships/tags" Target="../tags/tag102.xml"/><Relationship Id="rId21" Type="http://schemas.openxmlformats.org/officeDocument/2006/relationships/slideLayout" Target="../slideLayouts/slideLayout1.xml"/><Relationship Id="rId7" Type="http://schemas.openxmlformats.org/officeDocument/2006/relationships/tags" Target="../tags/tag106.xml"/><Relationship Id="rId12" Type="http://schemas.openxmlformats.org/officeDocument/2006/relationships/tags" Target="../tags/tag111.xml"/><Relationship Id="rId17" Type="http://schemas.openxmlformats.org/officeDocument/2006/relationships/tags" Target="../tags/tag116.xml"/><Relationship Id="rId25" Type="http://schemas.openxmlformats.org/officeDocument/2006/relationships/image" Target="../media/image1.emf"/><Relationship Id="rId2" Type="http://schemas.openxmlformats.org/officeDocument/2006/relationships/tags" Target="../tags/tag101.xml"/><Relationship Id="rId16" Type="http://schemas.openxmlformats.org/officeDocument/2006/relationships/tags" Target="../tags/tag115.xml"/><Relationship Id="rId20" Type="http://schemas.openxmlformats.org/officeDocument/2006/relationships/tags" Target="../tags/tag119.xml"/><Relationship Id="rId1" Type="http://schemas.openxmlformats.org/officeDocument/2006/relationships/tags" Target="../tags/tag100.xml"/><Relationship Id="rId6" Type="http://schemas.openxmlformats.org/officeDocument/2006/relationships/tags" Target="../tags/tag105.xml"/><Relationship Id="rId11" Type="http://schemas.openxmlformats.org/officeDocument/2006/relationships/tags" Target="../tags/tag110.xml"/><Relationship Id="rId24" Type="http://schemas.openxmlformats.org/officeDocument/2006/relationships/oleObject" Target="../embeddings/oleObject10.bin"/><Relationship Id="rId5" Type="http://schemas.openxmlformats.org/officeDocument/2006/relationships/tags" Target="../tags/tag104.xml"/><Relationship Id="rId15" Type="http://schemas.openxmlformats.org/officeDocument/2006/relationships/tags" Target="../tags/tag114.xml"/><Relationship Id="rId23" Type="http://schemas.openxmlformats.org/officeDocument/2006/relationships/image" Target="../media/image3.png"/><Relationship Id="rId10" Type="http://schemas.openxmlformats.org/officeDocument/2006/relationships/tags" Target="../tags/tag109.xml"/><Relationship Id="rId19" Type="http://schemas.openxmlformats.org/officeDocument/2006/relationships/tags" Target="../tags/tag118.xml"/><Relationship Id="rId4" Type="http://schemas.openxmlformats.org/officeDocument/2006/relationships/tags" Target="../tags/tag103.xml"/><Relationship Id="rId9" Type="http://schemas.openxmlformats.org/officeDocument/2006/relationships/tags" Target="../tags/tag108.xml"/><Relationship Id="rId14" Type="http://schemas.openxmlformats.org/officeDocument/2006/relationships/tags" Target="../tags/tag113.xml"/><Relationship Id="rId22" Type="http://schemas.openxmlformats.org/officeDocument/2006/relationships/notesSlide" Target="../notesSlides/notesSlide7.xml"/><Relationship Id="rId27" Type="http://schemas.openxmlformats.org/officeDocument/2006/relationships/chart" Target="../charts/chart4.xml"/></Relationships>
</file>

<file path=ppt/slides/_rels/slide8.xml.rels><?xml version="1.0" encoding="UTF-8" standalone="yes"?>
<Relationships xmlns="http://schemas.openxmlformats.org/package/2006/relationships"><Relationship Id="rId13" Type="http://schemas.openxmlformats.org/officeDocument/2006/relationships/tags" Target="../tags/tag132.xml"/><Relationship Id="rId18" Type="http://schemas.openxmlformats.org/officeDocument/2006/relationships/tags" Target="../tags/tag137.xml"/><Relationship Id="rId26" Type="http://schemas.openxmlformats.org/officeDocument/2006/relationships/tags" Target="../tags/tag145.xml"/><Relationship Id="rId39" Type="http://schemas.openxmlformats.org/officeDocument/2006/relationships/tags" Target="../tags/tag158.xml"/><Relationship Id="rId21" Type="http://schemas.openxmlformats.org/officeDocument/2006/relationships/tags" Target="../tags/tag140.xml"/><Relationship Id="rId34" Type="http://schemas.openxmlformats.org/officeDocument/2006/relationships/tags" Target="../tags/tag153.xml"/><Relationship Id="rId42" Type="http://schemas.openxmlformats.org/officeDocument/2006/relationships/tags" Target="../tags/tag161.xml"/><Relationship Id="rId47" Type="http://schemas.openxmlformats.org/officeDocument/2006/relationships/image" Target="../media/image3.png"/><Relationship Id="rId50" Type="http://schemas.openxmlformats.org/officeDocument/2006/relationships/chart" Target="../charts/chart5.xml"/><Relationship Id="rId7" Type="http://schemas.openxmlformats.org/officeDocument/2006/relationships/tags" Target="../tags/tag126.xml"/><Relationship Id="rId2" Type="http://schemas.openxmlformats.org/officeDocument/2006/relationships/tags" Target="../tags/tag121.xml"/><Relationship Id="rId16" Type="http://schemas.openxmlformats.org/officeDocument/2006/relationships/tags" Target="../tags/tag135.xml"/><Relationship Id="rId29" Type="http://schemas.openxmlformats.org/officeDocument/2006/relationships/tags" Target="../tags/tag148.xml"/><Relationship Id="rId11" Type="http://schemas.openxmlformats.org/officeDocument/2006/relationships/tags" Target="../tags/tag130.xml"/><Relationship Id="rId24" Type="http://schemas.openxmlformats.org/officeDocument/2006/relationships/tags" Target="../tags/tag143.xml"/><Relationship Id="rId32" Type="http://schemas.openxmlformats.org/officeDocument/2006/relationships/tags" Target="../tags/tag151.xml"/><Relationship Id="rId37" Type="http://schemas.openxmlformats.org/officeDocument/2006/relationships/tags" Target="../tags/tag156.xml"/><Relationship Id="rId40" Type="http://schemas.openxmlformats.org/officeDocument/2006/relationships/tags" Target="../tags/tag159.xml"/><Relationship Id="rId45" Type="http://schemas.openxmlformats.org/officeDocument/2006/relationships/tags" Target="../tags/tag164.xml"/><Relationship Id="rId5" Type="http://schemas.openxmlformats.org/officeDocument/2006/relationships/tags" Target="../tags/tag124.xml"/><Relationship Id="rId15" Type="http://schemas.openxmlformats.org/officeDocument/2006/relationships/tags" Target="../tags/tag134.xml"/><Relationship Id="rId23" Type="http://schemas.openxmlformats.org/officeDocument/2006/relationships/tags" Target="../tags/tag142.xml"/><Relationship Id="rId28" Type="http://schemas.openxmlformats.org/officeDocument/2006/relationships/tags" Target="../tags/tag147.xml"/><Relationship Id="rId36" Type="http://schemas.openxmlformats.org/officeDocument/2006/relationships/tags" Target="../tags/tag155.xml"/><Relationship Id="rId49" Type="http://schemas.openxmlformats.org/officeDocument/2006/relationships/image" Target="../media/image1.emf"/><Relationship Id="rId10" Type="http://schemas.openxmlformats.org/officeDocument/2006/relationships/tags" Target="../tags/tag129.xml"/><Relationship Id="rId19" Type="http://schemas.openxmlformats.org/officeDocument/2006/relationships/tags" Target="../tags/tag138.xml"/><Relationship Id="rId31" Type="http://schemas.openxmlformats.org/officeDocument/2006/relationships/tags" Target="../tags/tag150.xml"/><Relationship Id="rId44" Type="http://schemas.openxmlformats.org/officeDocument/2006/relationships/tags" Target="../tags/tag163.xml"/><Relationship Id="rId4" Type="http://schemas.openxmlformats.org/officeDocument/2006/relationships/tags" Target="../tags/tag123.xml"/><Relationship Id="rId9" Type="http://schemas.openxmlformats.org/officeDocument/2006/relationships/tags" Target="../tags/tag128.xml"/><Relationship Id="rId14" Type="http://schemas.openxmlformats.org/officeDocument/2006/relationships/tags" Target="../tags/tag133.xml"/><Relationship Id="rId22" Type="http://schemas.openxmlformats.org/officeDocument/2006/relationships/tags" Target="../tags/tag141.xml"/><Relationship Id="rId27" Type="http://schemas.openxmlformats.org/officeDocument/2006/relationships/tags" Target="../tags/tag146.xml"/><Relationship Id="rId30" Type="http://schemas.openxmlformats.org/officeDocument/2006/relationships/tags" Target="../tags/tag149.xml"/><Relationship Id="rId35" Type="http://schemas.openxmlformats.org/officeDocument/2006/relationships/tags" Target="../tags/tag154.xml"/><Relationship Id="rId43" Type="http://schemas.openxmlformats.org/officeDocument/2006/relationships/tags" Target="../tags/tag162.xml"/><Relationship Id="rId48" Type="http://schemas.openxmlformats.org/officeDocument/2006/relationships/oleObject" Target="../embeddings/oleObject11.bin"/><Relationship Id="rId8" Type="http://schemas.openxmlformats.org/officeDocument/2006/relationships/tags" Target="../tags/tag127.xml"/><Relationship Id="rId51" Type="http://schemas.openxmlformats.org/officeDocument/2006/relationships/chart" Target="../charts/chart6.xml"/><Relationship Id="rId3" Type="http://schemas.openxmlformats.org/officeDocument/2006/relationships/tags" Target="../tags/tag122.xml"/><Relationship Id="rId12" Type="http://schemas.openxmlformats.org/officeDocument/2006/relationships/tags" Target="../tags/tag131.xml"/><Relationship Id="rId17" Type="http://schemas.openxmlformats.org/officeDocument/2006/relationships/tags" Target="../tags/tag136.xml"/><Relationship Id="rId25" Type="http://schemas.openxmlformats.org/officeDocument/2006/relationships/tags" Target="../tags/tag144.xml"/><Relationship Id="rId33" Type="http://schemas.openxmlformats.org/officeDocument/2006/relationships/tags" Target="../tags/tag152.xml"/><Relationship Id="rId38" Type="http://schemas.openxmlformats.org/officeDocument/2006/relationships/tags" Target="../tags/tag157.xml"/><Relationship Id="rId46" Type="http://schemas.openxmlformats.org/officeDocument/2006/relationships/slideLayout" Target="../slideLayouts/slideLayout1.xml"/><Relationship Id="rId20" Type="http://schemas.openxmlformats.org/officeDocument/2006/relationships/tags" Target="../tags/tag139.xml"/><Relationship Id="rId41" Type="http://schemas.openxmlformats.org/officeDocument/2006/relationships/tags" Target="../tags/tag160.xml"/><Relationship Id="rId1" Type="http://schemas.openxmlformats.org/officeDocument/2006/relationships/tags" Target="../tags/tag120.xml"/><Relationship Id="rId6" Type="http://schemas.openxmlformats.org/officeDocument/2006/relationships/tags" Target="../tags/tag125.xml"/></Relationships>
</file>

<file path=ppt/slides/_rels/slide9.xml.rels><?xml version="1.0" encoding="UTF-8" standalone="yes"?>
<Relationships xmlns="http://schemas.openxmlformats.org/package/2006/relationships"><Relationship Id="rId8" Type="http://schemas.openxmlformats.org/officeDocument/2006/relationships/tags" Target="../tags/tag172.xml"/><Relationship Id="rId13" Type="http://schemas.openxmlformats.org/officeDocument/2006/relationships/tags" Target="../tags/tag177.xml"/><Relationship Id="rId18" Type="http://schemas.openxmlformats.org/officeDocument/2006/relationships/tags" Target="../tags/tag182.xml"/><Relationship Id="rId26" Type="http://schemas.openxmlformats.org/officeDocument/2006/relationships/image" Target="../media/image1.emf"/><Relationship Id="rId3" Type="http://schemas.openxmlformats.org/officeDocument/2006/relationships/tags" Target="../tags/tag167.xml"/><Relationship Id="rId21" Type="http://schemas.openxmlformats.org/officeDocument/2006/relationships/tags" Target="../tags/tag185.xml"/><Relationship Id="rId7" Type="http://schemas.openxmlformats.org/officeDocument/2006/relationships/tags" Target="../tags/tag171.xml"/><Relationship Id="rId12" Type="http://schemas.openxmlformats.org/officeDocument/2006/relationships/tags" Target="../tags/tag176.xml"/><Relationship Id="rId17" Type="http://schemas.openxmlformats.org/officeDocument/2006/relationships/tags" Target="../tags/tag181.xml"/><Relationship Id="rId25" Type="http://schemas.openxmlformats.org/officeDocument/2006/relationships/oleObject" Target="../embeddings/oleObject12.bin"/><Relationship Id="rId2" Type="http://schemas.openxmlformats.org/officeDocument/2006/relationships/tags" Target="../tags/tag166.xml"/><Relationship Id="rId16" Type="http://schemas.openxmlformats.org/officeDocument/2006/relationships/tags" Target="../tags/tag180.xml"/><Relationship Id="rId20" Type="http://schemas.openxmlformats.org/officeDocument/2006/relationships/tags" Target="../tags/tag184.xml"/><Relationship Id="rId1" Type="http://schemas.openxmlformats.org/officeDocument/2006/relationships/tags" Target="../tags/tag165.xml"/><Relationship Id="rId6" Type="http://schemas.openxmlformats.org/officeDocument/2006/relationships/tags" Target="../tags/tag170.xml"/><Relationship Id="rId11" Type="http://schemas.openxmlformats.org/officeDocument/2006/relationships/tags" Target="../tags/tag175.xml"/><Relationship Id="rId24" Type="http://schemas.openxmlformats.org/officeDocument/2006/relationships/image" Target="../media/image3.png"/><Relationship Id="rId5" Type="http://schemas.openxmlformats.org/officeDocument/2006/relationships/tags" Target="../tags/tag169.xml"/><Relationship Id="rId15" Type="http://schemas.openxmlformats.org/officeDocument/2006/relationships/tags" Target="../tags/tag179.xml"/><Relationship Id="rId23" Type="http://schemas.openxmlformats.org/officeDocument/2006/relationships/notesSlide" Target="../notesSlides/notesSlide8.xml"/><Relationship Id="rId10" Type="http://schemas.openxmlformats.org/officeDocument/2006/relationships/tags" Target="../tags/tag174.xml"/><Relationship Id="rId19" Type="http://schemas.openxmlformats.org/officeDocument/2006/relationships/tags" Target="../tags/tag183.xml"/><Relationship Id="rId4" Type="http://schemas.openxmlformats.org/officeDocument/2006/relationships/tags" Target="../tags/tag168.xml"/><Relationship Id="rId9" Type="http://schemas.openxmlformats.org/officeDocument/2006/relationships/tags" Target="../tags/tag173.xml"/><Relationship Id="rId14" Type="http://schemas.openxmlformats.org/officeDocument/2006/relationships/tags" Target="../tags/tag178.xml"/><Relationship Id="rId22" Type="http://schemas.openxmlformats.org/officeDocument/2006/relationships/slideLayout" Target="../slideLayouts/slideLayout1.xml"/><Relationship Id="rId27" Type="http://schemas.openxmlformats.org/officeDocument/2006/relationships/chart" Target="../charts/char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1 Título"/>
          <p:cNvSpPr txBox="1">
            <a:spLocks/>
          </p:cNvSpPr>
          <p:nvPr/>
        </p:nvSpPr>
        <p:spPr>
          <a:xfrm>
            <a:off x="2101141" y="3567553"/>
            <a:ext cx="7989718" cy="1015224"/>
          </a:xfrm>
          <a:prstGeom prst="rect">
            <a:avLst/>
          </a:prstGeom>
        </p:spPr>
        <p:txBody>
          <a:bodyPr vert="horz" lIns="83722" tIns="41861" rIns="83722" bIns="41861" rtlCol="0" anchor="ctr">
            <a:normAutofit fontScale="97500"/>
          </a:bodyPr>
          <a:lstStyle>
            <a:lvl1pPr algn="l" defTabSz="998616" rtl="0" eaLnBrk="1" latinLnBrk="0" hangingPunct="1">
              <a:lnSpc>
                <a:spcPct val="90000"/>
              </a:lnSpc>
              <a:spcBef>
                <a:spcPct val="0"/>
              </a:spcBef>
              <a:buNone/>
              <a:defRPr sz="4805" kern="1200">
                <a:solidFill>
                  <a:schemeClr val="tx1"/>
                </a:solidFill>
                <a:latin typeface="+mj-lt"/>
                <a:ea typeface="+mj-ea"/>
                <a:cs typeface="+mj-cs"/>
              </a:defRPr>
            </a:lvl1pPr>
          </a:lstStyle>
          <a:p>
            <a:pPr algn="ctr" defTabSz="914333"/>
            <a:r>
              <a:rPr lang="es-ES" sz="2197" dirty="0">
                <a:solidFill>
                  <a:prstClr val="white"/>
                </a:solidFill>
                <a:latin typeface="Calibri Light"/>
              </a:rPr>
              <a:t>ESTADOS FINANCIEROS INDIVIDUALES</a:t>
            </a:r>
          </a:p>
          <a:p>
            <a:pPr algn="ctr" defTabSz="914333"/>
            <a:r>
              <a:rPr lang="es-ES" sz="2197" dirty="0">
                <a:solidFill>
                  <a:prstClr val="white"/>
                </a:solidFill>
                <a:latin typeface="Calibri Light"/>
              </a:rPr>
              <a:t> </a:t>
            </a:r>
          </a:p>
          <a:p>
            <a:pPr algn="ctr" defTabSz="914333"/>
            <a:endParaRPr lang="es-ES" sz="2197" dirty="0">
              <a:solidFill>
                <a:prstClr val="white"/>
              </a:solidFill>
              <a:latin typeface="Calibri Light"/>
            </a:endParaRPr>
          </a:p>
        </p:txBody>
      </p:sp>
      <p:sp>
        <p:nvSpPr>
          <p:cNvPr id="4" name="1 Título"/>
          <p:cNvSpPr txBox="1">
            <a:spLocks/>
          </p:cNvSpPr>
          <p:nvPr/>
        </p:nvSpPr>
        <p:spPr>
          <a:xfrm>
            <a:off x="623804" y="1582958"/>
            <a:ext cx="10944392" cy="2900924"/>
          </a:xfrm>
          <a:prstGeom prst="rect">
            <a:avLst/>
          </a:prstGeom>
        </p:spPr>
        <p:txBody>
          <a:bodyPr vert="horz" lIns="83722" tIns="41861" rIns="83722" bIns="41861" rtlCol="0" anchor="ctr">
            <a:normAutofit fontScale="97500"/>
          </a:bodyPr>
          <a:lstStyle>
            <a:lvl1pPr algn="l" defTabSz="998616" rtl="0" eaLnBrk="1" latinLnBrk="0" hangingPunct="1">
              <a:lnSpc>
                <a:spcPct val="90000"/>
              </a:lnSpc>
              <a:spcBef>
                <a:spcPct val="0"/>
              </a:spcBef>
              <a:buNone/>
              <a:defRPr sz="4805" kern="1200">
                <a:solidFill>
                  <a:schemeClr val="tx1"/>
                </a:solidFill>
                <a:latin typeface="+mj-lt"/>
                <a:ea typeface="+mj-ea"/>
                <a:cs typeface="+mj-cs"/>
              </a:defRPr>
            </a:lvl1pPr>
          </a:lstStyle>
          <a:p>
            <a:pPr algn="ctr" defTabSz="914333"/>
            <a:endParaRPr lang="es-ES" sz="4944" dirty="0">
              <a:solidFill>
                <a:prstClr val="white"/>
              </a:solidFill>
              <a:latin typeface="Calibri"/>
            </a:endParaRPr>
          </a:p>
          <a:p>
            <a:pPr algn="ctr" defTabSz="914333"/>
            <a:endParaRPr lang="es-ES" sz="4395" dirty="0">
              <a:solidFill>
                <a:prstClr val="white"/>
              </a:solidFill>
              <a:latin typeface="Calibri"/>
            </a:endParaRPr>
          </a:p>
        </p:txBody>
      </p:sp>
      <p:sp>
        <p:nvSpPr>
          <p:cNvPr id="8" name="Marcador de número de diapositiva 7">
            <a:extLst>
              <a:ext uri="{FF2B5EF4-FFF2-40B4-BE49-F238E27FC236}">
                <a16:creationId xmlns:a16="http://schemas.microsoft.com/office/drawing/2014/main" id="{2D181A87-3586-454B-82E9-1546F17CD68A}"/>
              </a:ext>
            </a:extLst>
          </p:cNvPr>
          <p:cNvSpPr>
            <a:spLocks noGrp="1"/>
          </p:cNvSpPr>
          <p:nvPr>
            <p:ph type="sldNum" sz="quarter" idx="12"/>
          </p:nvPr>
        </p:nvSpPr>
        <p:spPr/>
        <p:txBody>
          <a:bodyPr/>
          <a:lstStyle/>
          <a:p>
            <a:pPr defTabSz="692603"/>
            <a:fld id="{75D57B79-4061-44BD-B534-85CA2EB6D39E}" type="slidenum">
              <a:rPr lang="es-UY">
                <a:solidFill>
                  <a:prstClr val="black">
                    <a:tint val="75000"/>
                  </a:prstClr>
                </a:solidFill>
                <a:latin typeface="Calibri"/>
              </a:rPr>
              <a:pPr defTabSz="692603"/>
              <a:t>1</a:t>
            </a:fld>
            <a:endParaRPr lang="es-UY" dirty="0">
              <a:solidFill>
                <a:prstClr val="black">
                  <a:tint val="75000"/>
                </a:prstClr>
              </a:solidFill>
              <a:latin typeface="Calibri"/>
            </a:endParaRPr>
          </a:p>
        </p:txBody>
      </p:sp>
      <p:sp>
        <p:nvSpPr>
          <p:cNvPr id="9" name="CuadroTexto 8">
            <a:extLst>
              <a:ext uri="{FF2B5EF4-FFF2-40B4-BE49-F238E27FC236}">
                <a16:creationId xmlns:a16="http://schemas.microsoft.com/office/drawing/2014/main" id="{C2A3AC50-2D63-4F5F-930F-FBBFDDA2FC36}"/>
              </a:ext>
            </a:extLst>
          </p:cNvPr>
          <p:cNvSpPr txBox="1"/>
          <p:nvPr/>
        </p:nvSpPr>
        <p:spPr>
          <a:xfrm>
            <a:off x="3049454" y="2308189"/>
            <a:ext cx="6093093" cy="1163075"/>
          </a:xfrm>
          <a:prstGeom prst="rect">
            <a:avLst/>
          </a:prstGeom>
          <a:noFill/>
        </p:spPr>
        <p:txBody>
          <a:bodyPr wrap="square">
            <a:spAutoFit/>
          </a:bodyPr>
          <a:lstStyle/>
          <a:p>
            <a:pPr algn="ctr" defTabSz="692603"/>
            <a:r>
              <a:rPr lang="es-ES" sz="3662" dirty="0">
                <a:solidFill>
                  <a:prstClr val="white"/>
                </a:solidFill>
                <a:latin typeface="Calibri"/>
              </a:rPr>
              <a:t>RESULTADOS ANCAP</a:t>
            </a:r>
            <a:r>
              <a:rPr lang="es-ES" sz="3296" dirty="0">
                <a:solidFill>
                  <a:prstClr val="white"/>
                </a:solidFill>
                <a:latin typeface="Calibri"/>
              </a:rPr>
              <a:t> </a:t>
            </a:r>
          </a:p>
          <a:p>
            <a:pPr algn="ctr" defTabSz="692603"/>
            <a:r>
              <a:rPr lang="es-ES" sz="3296" dirty="0">
                <a:solidFill>
                  <a:prstClr val="white"/>
                </a:solidFill>
                <a:latin typeface="Calibri"/>
              </a:rPr>
              <a:t>EJERCICIO 2025</a:t>
            </a:r>
          </a:p>
        </p:txBody>
      </p:sp>
      <p:sp>
        <p:nvSpPr>
          <p:cNvPr id="3" name="1 Título">
            <a:extLst>
              <a:ext uri="{FF2B5EF4-FFF2-40B4-BE49-F238E27FC236}">
                <a16:creationId xmlns:a16="http://schemas.microsoft.com/office/drawing/2014/main" id="{EADDFBC8-D94A-63EC-FC55-95F79C6A5DED}"/>
              </a:ext>
            </a:extLst>
          </p:cNvPr>
          <p:cNvSpPr txBox="1">
            <a:spLocks/>
          </p:cNvSpPr>
          <p:nvPr/>
        </p:nvSpPr>
        <p:spPr>
          <a:xfrm>
            <a:off x="2101141" y="5890902"/>
            <a:ext cx="7989718" cy="481022"/>
          </a:xfrm>
          <a:prstGeom prst="rect">
            <a:avLst/>
          </a:prstGeom>
        </p:spPr>
        <p:txBody>
          <a:bodyPr vert="horz" lIns="83722" tIns="41861" rIns="83722" bIns="41861" rtlCol="0" anchor="ctr">
            <a:normAutofit fontScale="97500"/>
          </a:bodyPr>
          <a:lstStyle>
            <a:lvl1pPr algn="l" defTabSz="998616" rtl="0" eaLnBrk="1" latinLnBrk="0" hangingPunct="1">
              <a:lnSpc>
                <a:spcPct val="90000"/>
              </a:lnSpc>
              <a:spcBef>
                <a:spcPct val="0"/>
              </a:spcBef>
              <a:buNone/>
              <a:defRPr sz="4805" kern="1200">
                <a:solidFill>
                  <a:schemeClr val="tx1"/>
                </a:solidFill>
                <a:latin typeface="+mj-lt"/>
                <a:ea typeface="+mj-ea"/>
                <a:cs typeface="+mj-cs"/>
              </a:defRPr>
            </a:lvl1pPr>
          </a:lstStyle>
          <a:p>
            <a:pPr algn="ctr" defTabSz="914333"/>
            <a:r>
              <a:rPr lang="es-ES" sz="1800" dirty="0">
                <a:solidFill>
                  <a:prstClr val="white"/>
                </a:solidFill>
                <a:latin typeface="Calibri Light"/>
              </a:rPr>
              <a:t>19 de marzo 2026</a:t>
            </a:r>
            <a:endParaRPr lang="es-ES" sz="2197" dirty="0">
              <a:solidFill>
                <a:prstClr val="white"/>
              </a:solidFill>
              <a:latin typeface="Calibri Light"/>
            </a:endParaRPr>
          </a:p>
        </p:txBody>
      </p:sp>
    </p:spTree>
    <p:extLst>
      <p:ext uri="{BB962C8B-B14F-4D97-AF65-F5344CB8AC3E}">
        <p14:creationId xmlns:p14="http://schemas.microsoft.com/office/powerpoint/2010/main" val="21722073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a:extLst>
            <a:ext uri="{FF2B5EF4-FFF2-40B4-BE49-F238E27FC236}">
              <a16:creationId xmlns:a16="http://schemas.microsoft.com/office/drawing/2014/main" id="{D690157D-8E93-1393-C393-4E933FC3BAD4}"/>
            </a:ext>
          </a:extLst>
        </p:cNvPr>
        <p:cNvGrpSpPr/>
        <p:nvPr/>
      </p:nvGrpSpPr>
      <p:grpSpPr>
        <a:xfrm>
          <a:off x="0" y="0"/>
          <a:ext cx="0" cy="0"/>
          <a:chOff x="0" y="0"/>
          <a:chExt cx="0" cy="0"/>
        </a:xfrm>
      </p:grpSpPr>
      <p:graphicFrame>
        <p:nvGraphicFramePr>
          <p:cNvPr id="5" name="Objeto 4" hidden="1">
            <a:extLst>
              <a:ext uri="{FF2B5EF4-FFF2-40B4-BE49-F238E27FC236}">
                <a16:creationId xmlns:a16="http://schemas.microsoft.com/office/drawing/2014/main" id="{B799BFFF-81E5-A034-2661-040C2D1EF8A4}"/>
              </a:ext>
            </a:extLst>
          </p:cNvPr>
          <p:cNvGraphicFramePr>
            <a:graphicFrameLocks/>
          </p:cNvGraphicFramePr>
          <p:nvPr>
            <p:custDataLst>
              <p:tags r:id="rId1"/>
            </p:custDataLst>
            <p:extLst>
              <p:ext uri="{D42A27DB-BD31-4B8C-83A1-F6EECF244321}">
                <p14:modId xmlns:p14="http://schemas.microsoft.com/office/powerpoint/2010/main" val="770107655"/>
              </p:ext>
            </p:extLst>
          </p:nvPr>
        </p:nvGraphicFramePr>
        <p:xfrm>
          <a:off x="1777" y="1817"/>
          <a:ext cx="1454" cy="1454"/>
        </p:xfrm>
        <a:graphic>
          <a:graphicData uri="http://schemas.openxmlformats.org/presentationml/2006/ole">
            <mc:AlternateContent xmlns:mc="http://schemas.openxmlformats.org/markup-compatibility/2006">
              <mc:Choice xmlns:v="urn:schemas-microsoft-com:vml" Requires="v">
                <p:oleObj name="Diapositiva de think-cell" r:id="rId16" imgW="493" imgH="493" progId="TCLayout.ActiveDocument.1">
                  <p:embed/>
                </p:oleObj>
              </mc:Choice>
              <mc:Fallback>
                <p:oleObj name="Diapositiva de think-cell" r:id="rId16" imgW="493" imgH="493" progId="TCLayout.ActiveDocument.1">
                  <p:embed/>
                  <p:pic>
                    <p:nvPicPr>
                      <p:cNvPr id="5" name="Objeto 4" hidden="1">
                        <a:extLst>
                          <a:ext uri="{FF2B5EF4-FFF2-40B4-BE49-F238E27FC236}">
                            <a16:creationId xmlns:a16="http://schemas.microsoft.com/office/drawing/2014/main" id="{B799BFFF-81E5-A034-2661-040C2D1EF8A4}"/>
                          </a:ext>
                        </a:extLst>
                      </p:cNvPr>
                      <p:cNvPicPr/>
                      <p:nvPr/>
                    </p:nvPicPr>
                    <p:blipFill>
                      <a:blip r:embed="rId17"/>
                      <a:stretch>
                        <a:fillRect/>
                      </a:stretch>
                    </p:blipFill>
                    <p:spPr>
                      <a:xfrm>
                        <a:off x="1777" y="1817"/>
                        <a:ext cx="1454" cy="1454"/>
                      </a:xfrm>
                      <a:prstGeom prst="rect">
                        <a:avLst/>
                      </a:prstGeom>
                    </p:spPr>
                  </p:pic>
                </p:oleObj>
              </mc:Fallback>
            </mc:AlternateContent>
          </a:graphicData>
        </a:graphic>
      </p:graphicFrame>
      <p:sp>
        <p:nvSpPr>
          <p:cNvPr id="4" name="Rectángulo 3" hidden="1">
            <a:extLst>
              <a:ext uri="{FF2B5EF4-FFF2-40B4-BE49-F238E27FC236}">
                <a16:creationId xmlns:a16="http://schemas.microsoft.com/office/drawing/2014/main" id="{B5C651BC-DB38-5129-CC19-8B8035A1E08B}"/>
              </a:ext>
            </a:extLst>
          </p:cNvPr>
          <p:cNvSpPr/>
          <p:nvPr>
            <p:custDataLst>
              <p:tags r:id="rId2"/>
            </p:custDataLst>
          </p:nvPr>
        </p:nvSpPr>
        <p:spPr>
          <a:xfrm>
            <a:off x="323" y="364"/>
            <a:ext cx="145343" cy="1453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defTabSz="692553">
              <a:defRPr/>
            </a:pPr>
            <a:endParaRPr lang="es-UY" sz="1648" b="1" dirty="0">
              <a:solidFill>
                <a:prstClr val="white"/>
              </a:solidFill>
              <a:latin typeface="Calibri Light" panose="020F0302020204030204" pitchFamily="34" charset="0"/>
              <a:sym typeface="Calibri Light" panose="020F0302020204030204" pitchFamily="34" charset="0"/>
            </a:endParaRPr>
          </a:p>
        </p:txBody>
      </p:sp>
      <p:cxnSp>
        <p:nvCxnSpPr>
          <p:cNvPr id="19" name="Conector recto 18">
            <a:extLst>
              <a:ext uri="{FF2B5EF4-FFF2-40B4-BE49-F238E27FC236}">
                <a16:creationId xmlns:a16="http://schemas.microsoft.com/office/drawing/2014/main" id="{CD4A2325-C0B2-1EFB-F731-A3F1F8C8FEBE}"/>
              </a:ext>
            </a:extLst>
          </p:cNvPr>
          <p:cNvCxnSpPr>
            <a:cxnSpLocks/>
          </p:cNvCxnSpPr>
          <p:nvPr>
            <p:custDataLst>
              <p:tags r:id="rId3"/>
            </p:custDataLst>
          </p:nvPr>
        </p:nvCxnSpPr>
        <p:spPr bwMode="white">
          <a:xfrm>
            <a:off x="2746375" y="2462213"/>
            <a:ext cx="788988" cy="0"/>
          </a:xfrm>
          <a:prstGeom prst="line">
            <a:avLst/>
          </a:prstGeom>
          <a:ln w="3175" cap="flat" cmpd="sng" algn="ctr">
            <a:solidFill>
              <a:schemeClr val="bg1"/>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20" name="Conector recto 19">
            <a:extLst>
              <a:ext uri="{FF2B5EF4-FFF2-40B4-BE49-F238E27FC236}">
                <a16:creationId xmlns:a16="http://schemas.microsoft.com/office/drawing/2014/main" id="{18005CA3-B966-CB20-5A02-6A09597B2E24}"/>
              </a:ext>
            </a:extLst>
          </p:cNvPr>
          <p:cNvCxnSpPr>
            <a:cxnSpLocks/>
          </p:cNvCxnSpPr>
          <p:nvPr>
            <p:custDataLst>
              <p:tags r:id="rId4"/>
            </p:custDataLst>
          </p:nvPr>
        </p:nvCxnSpPr>
        <p:spPr bwMode="white">
          <a:xfrm>
            <a:off x="4522788" y="2325688"/>
            <a:ext cx="788988" cy="0"/>
          </a:xfrm>
          <a:prstGeom prst="line">
            <a:avLst/>
          </a:prstGeom>
          <a:ln w="3175" cap="flat" cmpd="sng" algn="ctr">
            <a:solidFill>
              <a:schemeClr val="bg1"/>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23" name="Conector recto 22">
            <a:extLst>
              <a:ext uri="{FF2B5EF4-FFF2-40B4-BE49-F238E27FC236}">
                <a16:creationId xmlns:a16="http://schemas.microsoft.com/office/drawing/2014/main" id="{A2D17BB2-8F3E-C317-071F-6829AE6C73C2}"/>
              </a:ext>
            </a:extLst>
          </p:cNvPr>
          <p:cNvCxnSpPr>
            <a:cxnSpLocks/>
          </p:cNvCxnSpPr>
          <p:nvPr>
            <p:custDataLst>
              <p:tags r:id="rId5"/>
            </p:custDataLst>
          </p:nvPr>
        </p:nvCxnSpPr>
        <p:spPr bwMode="white">
          <a:xfrm>
            <a:off x="6300788" y="2260600"/>
            <a:ext cx="788988" cy="0"/>
          </a:xfrm>
          <a:prstGeom prst="line">
            <a:avLst/>
          </a:prstGeom>
          <a:ln w="3175" cap="flat" cmpd="sng" algn="ctr">
            <a:solidFill>
              <a:schemeClr val="bg1"/>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6" name="Conector recto 15">
            <a:extLst>
              <a:ext uri="{FF2B5EF4-FFF2-40B4-BE49-F238E27FC236}">
                <a16:creationId xmlns:a16="http://schemas.microsoft.com/office/drawing/2014/main" id="{AA6EB53A-4E41-9291-D243-77E852D0634C}"/>
              </a:ext>
            </a:extLst>
          </p:cNvPr>
          <p:cNvCxnSpPr>
            <a:cxnSpLocks/>
          </p:cNvCxnSpPr>
          <p:nvPr>
            <p:custDataLst>
              <p:tags r:id="rId6"/>
            </p:custDataLst>
          </p:nvPr>
        </p:nvCxnSpPr>
        <p:spPr bwMode="white">
          <a:xfrm>
            <a:off x="8077200" y="3098800"/>
            <a:ext cx="788988" cy="0"/>
          </a:xfrm>
          <a:prstGeom prst="line">
            <a:avLst/>
          </a:prstGeom>
          <a:ln w="3175" cap="flat" cmpd="sng" algn="ctr">
            <a:solidFill>
              <a:schemeClr val="bg1"/>
            </a:solidFill>
            <a:prstDash val="lgDash"/>
            <a:miter lim="800000"/>
            <a:headEnd type="none" w="med" len="med"/>
            <a:tailEnd type="none" w="med" len="med"/>
          </a:ln>
        </p:spPr>
        <p:style>
          <a:lnRef idx="1">
            <a:schemeClr val="dk1"/>
          </a:lnRef>
          <a:fillRef idx="0">
            <a:schemeClr val="dk1"/>
          </a:fillRef>
          <a:effectRef idx="0">
            <a:schemeClr val="dk1"/>
          </a:effectRef>
          <a:fontRef idx="minor">
            <a:schemeClr val="tx1"/>
          </a:fontRef>
        </p:style>
      </p:cxnSp>
      <p:graphicFrame>
        <p:nvGraphicFramePr>
          <p:cNvPr id="9" name="Chart 3">
            <a:extLst>
              <a:ext uri="{FF2B5EF4-FFF2-40B4-BE49-F238E27FC236}">
                <a16:creationId xmlns:a16="http://schemas.microsoft.com/office/drawing/2014/main" id="{E5A0D58F-7F1C-2C09-A078-5AEBB7520A0D}"/>
              </a:ext>
            </a:extLst>
          </p:cNvPr>
          <p:cNvGraphicFramePr/>
          <p:nvPr>
            <p:custDataLst>
              <p:tags r:id="rId7"/>
            </p:custDataLst>
            <p:extLst>
              <p:ext uri="{D42A27DB-BD31-4B8C-83A1-F6EECF244321}">
                <p14:modId xmlns:p14="http://schemas.microsoft.com/office/powerpoint/2010/main" val="1857336929"/>
              </p:ext>
            </p:extLst>
          </p:nvPr>
        </p:nvGraphicFramePr>
        <p:xfrm>
          <a:off x="1282700" y="1758950"/>
          <a:ext cx="9048750" cy="3351213"/>
        </p:xfrm>
        <a:graphic>
          <a:graphicData uri="http://schemas.openxmlformats.org/drawingml/2006/chart">
            <c:chart xmlns:c="http://schemas.openxmlformats.org/drawingml/2006/chart" xmlns:r="http://schemas.openxmlformats.org/officeDocument/2006/relationships" r:id="rId18"/>
          </a:graphicData>
        </a:graphic>
      </p:graphicFrame>
      <p:sp>
        <p:nvSpPr>
          <p:cNvPr id="57" name="Marcador de texto 2">
            <a:extLst>
              <a:ext uri="{FF2B5EF4-FFF2-40B4-BE49-F238E27FC236}">
                <a16:creationId xmlns:a16="http://schemas.microsoft.com/office/drawing/2014/main" id="{43C64ED4-0859-E619-2F5C-5B6B959327DF}"/>
              </a:ext>
            </a:extLst>
          </p:cNvPr>
          <p:cNvSpPr>
            <a:spLocks/>
          </p:cNvSpPr>
          <p:nvPr>
            <p:custDataLst>
              <p:tags r:id="rId8"/>
            </p:custDataLst>
          </p:nvPr>
        </p:nvSpPr>
        <p:spPr bwMode="auto">
          <a:xfrm>
            <a:off x="1689100" y="4791075"/>
            <a:ext cx="1126467" cy="225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defTabSz="914266">
              <a:spcBef>
                <a:spcPct val="0"/>
              </a:spcBef>
              <a:spcAft>
                <a:spcPct val="0"/>
              </a:spcAft>
              <a:buNone/>
              <a:defRPr/>
            </a:pPr>
            <a:fld id="{36D82141-F78A-4668-889C-CD89C6985E84}" type="datetime'''C''''o''m''b''''u''''''s''t''''''''''i''b''''''le''s'''">
              <a:rPr lang="es-UY" altLang="en-US" sz="1648" b="1" u="sng">
                <a:solidFill>
                  <a:srgbClr val="000000"/>
                </a:solidFill>
                <a:latin typeface="Calibri Light"/>
              </a:rPr>
              <a:pPr marL="0" indent="0" algn="ctr" defTabSz="914266">
                <a:spcBef>
                  <a:spcPct val="0"/>
                </a:spcBef>
                <a:spcAft>
                  <a:spcPct val="0"/>
                </a:spcAft>
                <a:buNone/>
                <a:defRPr/>
              </a:pPr>
              <a:t>Combustibles</a:t>
            </a:fld>
            <a:endParaRPr lang="es-UY" sz="1648" b="1" u="sng" dirty="0">
              <a:solidFill>
                <a:srgbClr val="000000"/>
              </a:solidFill>
              <a:latin typeface="Calibri Light"/>
              <a:sym typeface="+mj-lt"/>
            </a:endParaRPr>
          </a:p>
        </p:txBody>
      </p:sp>
      <p:sp>
        <p:nvSpPr>
          <p:cNvPr id="28" name="Marcador de texto 2">
            <a:extLst>
              <a:ext uri="{FF2B5EF4-FFF2-40B4-BE49-F238E27FC236}">
                <a16:creationId xmlns:a16="http://schemas.microsoft.com/office/drawing/2014/main" id="{D3734A76-5273-0130-BE46-8156AE0E8F96}"/>
              </a:ext>
            </a:extLst>
          </p:cNvPr>
          <p:cNvSpPr>
            <a:spLocks/>
          </p:cNvSpPr>
          <p:nvPr>
            <p:custDataLst>
              <p:tags r:id="rId9"/>
            </p:custDataLst>
          </p:nvPr>
        </p:nvSpPr>
        <p:spPr bwMode="auto">
          <a:xfrm>
            <a:off x="3548063" y="4791075"/>
            <a:ext cx="962025" cy="225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defTabSz="914266">
              <a:spcBef>
                <a:spcPct val="0"/>
              </a:spcBef>
              <a:spcAft>
                <a:spcPct val="0"/>
              </a:spcAft>
              <a:buNone/>
              <a:defRPr/>
            </a:pPr>
            <a:fld id="{5FD32F2E-8819-4CB8-906E-88DE3F3043CF}" type="datetime'Lu''''''b''r''i''c''''''a''nt''''''e''''''s'''''''''">
              <a:rPr lang="es-UY" altLang="en-US" sz="1648" b="1" u="sng">
                <a:solidFill>
                  <a:prstClr val="black"/>
                </a:solidFill>
                <a:latin typeface="Calibri Light"/>
                <a:sym typeface="+mj-lt"/>
              </a:rPr>
              <a:pPr marL="0" indent="0" algn="ctr" defTabSz="914266">
                <a:spcBef>
                  <a:spcPct val="0"/>
                </a:spcBef>
                <a:spcAft>
                  <a:spcPct val="0"/>
                </a:spcAft>
                <a:buNone/>
                <a:defRPr/>
              </a:pPr>
              <a:t>Lubricantes</a:t>
            </a:fld>
            <a:endParaRPr lang="es-UY" sz="1648" b="1" u="sng" dirty="0">
              <a:solidFill>
                <a:prstClr val="black"/>
              </a:solidFill>
              <a:latin typeface="Calibri Light"/>
              <a:sym typeface="+mj-lt"/>
            </a:endParaRPr>
          </a:p>
        </p:txBody>
      </p:sp>
      <p:sp>
        <p:nvSpPr>
          <p:cNvPr id="29" name="Marcador de texto 2">
            <a:extLst>
              <a:ext uri="{FF2B5EF4-FFF2-40B4-BE49-F238E27FC236}">
                <a16:creationId xmlns:a16="http://schemas.microsoft.com/office/drawing/2014/main" id="{A3B25724-1F8F-305E-340D-BC7C561BBDF4}"/>
              </a:ext>
            </a:extLst>
          </p:cNvPr>
          <p:cNvSpPr>
            <a:spLocks/>
          </p:cNvSpPr>
          <p:nvPr>
            <p:custDataLst>
              <p:tags r:id="rId10"/>
            </p:custDataLst>
          </p:nvPr>
        </p:nvSpPr>
        <p:spPr bwMode="auto">
          <a:xfrm>
            <a:off x="5318125" y="4791075"/>
            <a:ext cx="974725" cy="225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defTabSz="914266">
              <a:spcBef>
                <a:spcPct val="0"/>
              </a:spcBef>
              <a:spcAft>
                <a:spcPct val="0"/>
              </a:spcAft>
              <a:buNone/>
              <a:defRPr/>
            </a:pPr>
            <a:fld id="{8C9E3491-87A6-49B6-955C-6D683EA302EF}" type="datetime'''''''G''a''s ''''''''N''a''''tu''''''''r''''''''''''''''al'''">
              <a:rPr lang="es-UY" altLang="en-US" sz="1648" b="1" u="sng">
                <a:solidFill>
                  <a:prstClr val="black"/>
                </a:solidFill>
                <a:latin typeface="Calibri Light"/>
                <a:sym typeface="+mj-lt"/>
              </a:rPr>
              <a:pPr marL="0" indent="0" algn="ctr" defTabSz="914266">
                <a:spcBef>
                  <a:spcPct val="0"/>
                </a:spcBef>
                <a:spcAft>
                  <a:spcPct val="0"/>
                </a:spcAft>
                <a:buNone/>
                <a:defRPr/>
              </a:pPr>
              <a:t>Gas Natural</a:t>
            </a:fld>
            <a:endParaRPr lang="es-UY" sz="1648" b="1" u="sng" dirty="0">
              <a:solidFill>
                <a:prstClr val="black"/>
              </a:solidFill>
              <a:latin typeface="Calibri Light"/>
              <a:sym typeface="+mj-lt"/>
            </a:endParaRPr>
          </a:p>
        </p:txBody>
      </p:sp>
      <p:sp>
        <p:nvSpPr>
          <p:cNvPr id="31" name="Marcador de texto 2">
            <a:extLst>
              <a:ext uri="{FF2B5EF4-FFF2-40B4-BE49-F238E27FC236}">
                <a16:creationId xmlns:a16="http://schemas.microsoft.com/office/drawing/2014/main" id="{AD7038E2-0F65-BEA4-14ED-51C241885328}"/>
              </a:ext>
            </a:extLst>
          </p:cNvPr>
          <p:cNvSpPr>
            <a:spLocks/>
          </p:cNvSpPr>
          <p:nvPr>
            <p:custDataLst>
              <p:tags r:id="rId11"/>
            </p:custDataLst>
          </p:nvPr>
        </p:nvSpPr>
        <p:spPr bwMode="auto">
          <a:xfrm>
            <a:off x="7226300" y="4791075"/>
            <a:ext cx="714375" cy="225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defTabSz="914266">
              <a:spcBef>
                <a:spcPct val="0"/>
              </a:spcBef>
              <a:spcAft>
                <a:spcPct val="0"/>
              </a:spcAft>
              <a:buNone/>
              <a:defRPr/>
            </a:pPr>
            <a:fld id="{FA6CD385-E73D-4DDE-AF55-F405A47E5FA3}" type="datetime'''''''''''''''''P''''''''''o''''r''''t''''''''l''an''''d'''''">
              <a:rPr lang="es-UY" altLang="en-US" sz="1648" b="1" u="sng">
                <a:solidFill>
                  <a:srgbClr val="000000"/>
                </a:solidFill>
                <a:latin typeface="Calibri Light"/>
              </a:rPr>
              <a:pPr marL="0" indent="0" algn="ctr" defTabSz="914266">
                <a:spcBef>
                  <a:spcPct val="0"/>
                </a:spcBef>
                <a:spcAft>
                  <a:spcPct val="0"/>
                </a:spcAft>
                <a:buNone/>
                <a:defRPr/>
              </a:pPr>
              <a:t>Portland</a:t>
            </a:fld>
            <a:endParaRPr lang="es-UY" sz="1648" b="1" u="sng" dirty="0">
              <a:solidFill>
                <a:srgbClr val="000000"/>
              </a:solidFill>
              <a:latin typeface="Calibri Light"/>
              <a:sym typeface="+mj-lt"/>
            </a:endParaRPr>
          </a:p>
        </p:txBody>
      </p:sp>
      <p:sp>
        <p:nvSpPr>
          <p:cNvPr id="32" name="Marcador de texto 2">
            <a:extLst>
              <a:ext uri="{FF2B5EF4-FFF2-40B4-BE49-F238E27FC236}">
                <a16:creationId xmlns:a16="http://schemas.microsoft.com/office/drawing/2014/main" id="{4A072F3B-6B6D-52D5-56EB-F500416766A9}"/>
              </a:ext>
            </a:extLst>
          </p:cNvPr>
          <p:cNvSpPr>
            <a:spLocks/>
          </p:cNvSpPr>
          <p:nvPr>
            <p:custDataLst>
              <p:tags r:id="rId12"/>
            </p:custDataLst>
          </p:nvPr>
        </p:nvSpPr>
        <p:spPr bwMode="auto">
          <a:xfrm>
            <a:off x="8648700" y="4791075"/>
            <a:ext cx="1422400" cy="45085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defTabSz="914266">
              <a:spcBef>
                <a:spcPct val="0"/>
              </a:spcBef>
              <a:spcAft>
                <a:spcPct val="0"/>
              </a:spcAft>
              <a:buNone/>
              <a:defRPr/>
            </a:pPr>
            <a:fld id="{1B98ACC2-2757-47DD-9FD2-67EE11E08462}" type="datetime'T''otal'''' re''sultado op''''''''''''era''''tiv''o ANCA''P'''">
              <a:rPr lang="es-UY" altLang="en-US" sz="1648" b="1">
                <a:solidFill>
                  <a:prstClr val="black"/>
                </a:solidFill>
                <a:latin typeface="Calibri Light"/>
                <a:sym typeface="+mj-lt"/>
              </a:rPr>
              <a:pPr marL="0" indent="0" algn="ctr" defTabSz="914266">
                <a:spcBef>
                  <a:spcPct val="0"/>
                </a:spcBef>
                <a:spcAft>
                  <a:spcPct val="0"/>
                </a:spcAft>
                <a:buNone/>
                <a:defRPr/>
              </a:pPr>
              <a:t>Total resultado operativo ANCAP</a:t>
            </a:fld>
            <a:endParaRPr lang="es-UY" sz="1648" b="1" dirty="0">
              <a:solidFill>
                <a:prstClr val="black"/>
              </a:solidFill>
              <a:latin typeface="Calibri Light"/>
              <a:sym typeface="+mj-lt"/>
            </a:endParaRPr>
          </a:p>
        </p:txBody>
      </p:sp>
      <p:sp>
        <p:nvSpPr>
          <p:cNvPr id="21" name="CuadroTexto 2">
            <a:extLst>
              <a:ext uri="{FF2B5EF4-FFF2-40B4-BE49-F238E27FC236}">
                <a16:creationId xmlns:a16="http://schemas.microsoft.com/office/drawing/2014/main" id="{D4BF729D-D9FB-677C-BFA5-1C4CC7A246CE}"/>
              </a:ext>
            </a:extLst>
          </p:cNvPr>
          <p:cNvSpPr txBox="1"/>
          <p:nvPr/>
        </p:nvSpPr>
        <p:spPr>
          <a:xfrm>
            <a:off x="8723131" y="1621489"/>
            <a:ext cx="1229665" cy="337957"/>
          </a:xfrm>
          <a:prstGeom prst="rect">
            <a:avLst/>
          </a:prstGeom>
          <a:noFill/>
        </p:spPr>
        <p:txBody>
          <a:bodyPr wrap="square" lIns="83545" tIns="41773" rIns="83545" bIns="41773" rtlCol="0">
            <a:spAutoFit/>
          </a:bodyPr>
          <a:lstStyle/>
          <a:p>
            <a:pPr algn="ctr" defTabSz="692603">
              <a:defRPr/>
            </a:pPr>
            <a:r>
              <a:rPr lang="es-ES" sz="1648" b="1" dirty="0">
                <a:solidFill>
                  <a:prstClr val="black"/>
                </a:solidFill>
                <a:latin typeface="Calibri Light"/>
              </a:rPr>
              <a:t>USD +60</a:t>
            </a:r>
          </a:p>
        </p:txBody>
      </p:sp>
      <p:sp>
        <p:nvSpPr>
          <p:cNvPr id="74" name="CuadroTexto 2">
            <a:extLst>
              <a:ext uri="{FF2B5EF4-FFF2-40B4-BE49-F238E27FC236}">
                <a16:creationId xmlns:a16="http://schemas.microsoft.com/office/drawing/2014/main" id="{E43E4961-C34A-F619-4E85-9CAB74A8B3C4}"/>
              </a:ext>
            </a:extLst>
          </p:cNvPr>
          <p:cNvSpPr txBox="1"/>
          <p:nvPr/>
        </p:nvSpPr>
        <p:spPr>
          <a:xfrm>
            <a:off x="3252238" y="1621489"/>
            <a:ext cx="1229665" cy="337957"/>
          </a:xfrm>
          <a:prstGeom prst="rect">
            <a:avLst/>
          </a:prstGeom>
          <a:noFill/>
        </p:spPr>
        <p:txBody>
          <a:bodyPr wrap="square" lIns="83545" tIns="41773" rIns="83545" bIns="41773" rtlCol="0">
            <a:spAutoFit/>
          </a:bodyPr>
          <a:lstStyle/>
          <a:p>
            <a:pPr algn="ctr" defTabSz="692603">
              <a:defRPr/>
            </a:pPr>
            <a:r>
              <a:rPr lang="es-ES" sz="1648" b="1" dirty="0">
                <a:solidFill>
                  <a:prstClr val="black"/>
                </a:solidFill>
                <a:latin typeface="Calibri Light"/>
              </a:rPr>
              <a:t>USD +5</a:t>
            </a:r>
          </a:p>
        </p:txBody>
      </p:sp>
      <p:sp>
        <p:nvSpPr>
          <p:cNvPr id="75" name="CuadroTexto 2">
            <a:extLst>
              <a:ext uri="{FF2B5EF4-FFF2-40B4-BE49-F238E27FC236}">
                <a16:creationId xmlns:a16="http://schemas.microsoft.com/office/drawing/2014/main" id="{0A6BA59C-DAEA-082B-4266-EB9D5CD754AC}"/>
              </a:ext>
            </a:extLst>
          </p:cNvPr>
          <p:cNvSpPr txBox="1"/>
          <p:nvPr/>
        </p:nvSpPr>
        <p:spPr>
          <a:xfrm>
            <a:off x="5147007" y="1621489"/>
            <a:ext cx="1228212" cy="337957"/>
          </a:xfrm>
          <a:prstGeom prst="rect">
            <a:avLst/>
          </a:prstGeom>
          <a:noFill/>
        </p:spPr>
        <p:txBody>
          <a:bodyPr wrap="square" lIns="83545" tIns="41773" rIns="83545" bIns="41773" rtlCol="0">
            <a:spAutoFit/>
          </a:bodyPr>
          <a:lstStyle/>
          <a:p>
            <a:pPr algn="ctr" defTabSz="692603">
              <a:defRPr/>
            </a:pPr>
            <a:r>
              <a:rPr lang="es-ES" sz="1648" b="1" dirty="0">
                <a:solidFill>
                  <a:prstClr val="black"/>
                </a:solidFill>
                <a:latin typeface="Calibri Light"/>
              </a:rPr>
              <a:t>USD +2</a:t>
            </a:r>
          </a:p>
        </p:txBody>
      </p:sp>
      <p:sp>
        <p:nvSpPr>
          <p:cNvPr id="76" name="CuadroTexto 2">
            <a:extLst>
              <a:ext uri="{FF2B5EF4-FFF2-40B4-BE49-F238E27FC236}">
                <a16:creationId xmlns:a16="http://schemas.microsoft.com/office/drawing/2014/main" id="{15992AA7-E34B-10E3-E5BC-95A26C21AD84}"/>
              </a:ext>
            </a:extLst>
          </p:cNvPr>
          <p:cNvSpPr txBox="1"/>
          <p:nvPr/>
        </p:nvSpPr>
        <p:spPr>
          <a:xfrm>
            <a:off x="6921966" y="1621489"/>
            <a:ext cx="1229665" cy="337957"/>
          </a:xfrm>
          <a:prstGeom prst="rect">
            <a:avLst/>
          </a:prstGeom>
          <a:noFill/>
        </p:spPr>
        <p:txBody>
          <a:bodyPr wrap="square" lIns="83545" tIns="41773" rIns="83545" bIns="41773" rtlCol="0">
            <a:spAutoFit/>
          </a:bodyPr>
          <a:lstStyle/>
          <a:p>
            <a:pPr algn="ctr" defTabSz="692603">
              <a:defRPr/>
            </a:pPr>
            <a:r>
              <a:rPr lang="es-ES" sz="1648" b="1" dirty="0">
                <a:solidFill>
                  <a:prstClr val="black"/>
                </a:solidFill>
                <a:latin typeface="Calibri Light"/>
              </a:rPr>
              <a:t>USD -31</a:t>
            </a:r>
          </a:p>
        </p:txBody>
      </p:sp>
      <p:sp>
        <p:nvSpPr>
          <p:cNvPr id="88" name="CuadroTexto 2">
            <a:extLst>
              <a:ext uri="{FF2B5EF4-FFF2-40B4-BE49-F238E27FC236}">
                <a16:creationId xmlns:a16="http://schemas.microsoft.com/office/drawing/2014/main" id="{8E9EC1A1-99A6-7B2F-369A-CAEB595B6181}"/>
              </a:ext>
            </a:extLst>
          </p:cNvPr>
          <p:cNvSpPr txBox="1"/>
          <p:nvPr/>
        </p:nvSpPr>
        <p:spPr>
          <a:xfrm>
            <a:off x="1591141" y="1621489"/>
            <a:ext cx="1229665" cy="337957"/>
          </a:xfrm>
          <a:prstGeom prst="rect">
            <a:avLst/>
          </a:prstGeom>
          <a:noFill/>
        </p:spPr>
        <p:txBody>
          <a:bodyPr wrap="square" lIns="83545" tIns="41773" rIns="83545" bIns="41773" rtlCol="0">
            <a:spAutoFit/>
          </a:bodyPr>
          <a:lstStyle/>
          <a:p>
            <a:pPr algn="ctr" defTabSz="692603">
              <a:defRPr/>
            </a:pPr>
            <a:r>
              <a:rPr lang="es-ES" sz="1648" b="1" dirty="0">
                <a:solidFill>
                  <a:prstClr val="black"/>
                </a:solidFill>
                <a:latin typeface="Calibri Light"/>
              </a:rPr>
              <a:t>USD +84</a:t>
            </a:r>
          </a:p>
        </p:txBody>
      </p:sp>
      <p:sp>
        <p:nvSpPr>
          <p:cNvPr id="8" name="Marcador de número de diapositiva 7">
            <a:extLst>
              <a:ext uri="{FF2B5EF4-FFF2-40B4-BE49-F238E27FC236}">
                <a16:creationId xmlns:a16="http://schemas.microsoft.com/office/drawing/2014/main" id="{49C3C4A7-203C-1F0C-9DDF-945739CE2829}"/>
              </a:ext>
            </a:extLst>
          </p:cNvPr>
          <p:cNvSpPr>
            <a:spLocks noGrp="1"/>
          </p:cNvSpPr>
          <p:nvPr>
            <p:ph type="sldNum" sz="quarter" idx="12"/>
          </p:nvPr>
        </p:nvSpPr>
        <p:spPr/>
        <p:txBody>
          <a:bodyPr/>
          <a:lstStyle/>
          <a:p>
            <a:pPr defTabSz="692603"/>
            <a:fld id="{75D57B79-4061-44BD-B534-85CA2EB6D39E}" type="slidenum">
              <a:rPr lang="es-UY">
                <a:solidFill>
                  <a:prstClr val="black">
                    <a:tint val="75000"/>
                  </a:prstClr>
                </a:solidFill>
                <a:latin typeface="Calibri"/>
              </a:rPr>
              <a:pPr defTabSz="692603"/>
              <a:t>10</a:t>
            </a:fld>
            <a:endParaRPr lang="es-UY">
              <a:solidFill>
                <a:prstClr val="black">
                  <a:tint val="75000"/>
                </a:prstClr>
              </a:solidFill>
              <a:latin typeface="Calibri"/>
            </a:endParaRPr>
          </a:p>
        </p:txBody>
      </p:sp>
      <p:sp>
        <p:nvSpPr>
          <p:cNvPr id="54" name="CuadroTexto 53">
            <a:extLst>
              <a:ext uri="{FF2B5EF4-FFF2-40B4-BE49-F238E27FC236}">
                <a16:creationId xmlns:a16="http://schemas.microsoft.com/office/drawing/2014/main" id="{2890B703-2097-84E1-5B34-EE0D21EBD829}"/>
              </a:ext>
            </a:extLst>
          </p:cNvPr>
          <p:cNvSpPr txBox="1"/>
          <p:nvPr/>
        </p:nvSpPr>
        <p:spPr>
          <a:xfrm>
            <a:off x="162293" y="264357"/>
            <a:ext cx="11343652" cy="599523"/>
          </a:xfrm>
          <a:prstGeom prst="rect">
            <a:avLst/>
          </a:prstGeom>
          <a:noFill/>
        </p:spPr>
        <p:txBody>
          <a:bodyPr wrap="square" rtlCol="0">
            <a:spAutoFit/>
          </a:bodyPr>
          <a:lstStyle/>
          <a:p>
            <a:pPr defTabSz="692603"/>
            <a:r>
              <a:rPr lang="es-UY" sz="3296" dirty="0">
                <a:solidFill>
                  <a:srgbClr val="5B9BD5">
                    <a:lumMod val="75000"/>
                  </a:srgbClr>
                </a:solidFill>
                <a:latin typeface="Calibri"/>
              </a:rPr>
              <a:t>RESULTADO OPERATIVO POR UNIDAD DE NEGOCIO</a:t>
            </a:r>
          </a:p>
        </p:txBody>
      </p:sp>
      <p:sp>
        <p:nvSpPr>
          <p:cNvPr id="10" name="CuadroTexto 9">
            <a:extLst>
              <a:ext uri="{FF2B5EF4-FFF2-40B4-BE49-F238E27FC236}">
                <a16:creationId xmlns:a16="http://schemas.microsoft.com/office/drawing/2014/main" id="{080E67C1-2C4F-B57B-6C32-22FFA2AA3235}"/>
              </a:ext>
            </a:extLst>
          </p:cNvPr>
          <p:cNvSpPr txBox="1"/>
          <p:nvPr/>
        </p:nvSpPr>
        <p:spPr>
          <a:xfrm>
            <a:off x="11662" y="6032872"/>
            <a:ext cx="10237932" cy="267489"/>
          </a:xfrm>
          <a:prstGeom prst="rect">
            <a:avLst/>
          </a:prstGeom>
          <a:noFill/>
        </p:spPr>
        <p:txBody>
          <a:bodyPr wrap="square" lIns="83545" tIns="41773" rIns="83545" bIns="41773" rtlCol="0">
            <a:spAutoFit/>
          </a:bodyPr>
          <a:lstStyle/>
          <a:p>
            <a:pPr defTabSz="692603">
              <a:defRPr/>
            </a:pPr>
            <a:r>
              <a:rPr lang="es-ES" sz="1190" dirty="0">
                <a:solidFill>
                  <a:prstClr val="black">
                    <a:lumMod val="50000"/>
                    <a:lumOff val="50000"/>
                  </a:prstClr>
                </a:solidFill>
                <a:latin typeface="Calibri Light (Títulos)"/>
              </a:rPr>
              <a:t>Cifras expresadas en millones. Los pesos fueron convertidos a tipo de cambio de cierre = $UYU 39,041 /USD.</a:t>
            </a:r>
          </a:p>
        </p:txBody>
      </p:sp>
      <p:sp>
        <p:nvSpPr>
          <p:cNvPr id="58" name="CuadroTexto 2">
            <a:extLst>
              <a:ext uri="{FF2B5EF4-FFF2-40B4-BE49-F238E27FC236}">
                <a16:creationId xmlns:a16="http://schemas.microsoft.com/office/drawing/2014/main" id="{40124E1A-E994-FD4B-6B4C-C5AF17FAF2F4}"/>
              </a:ext>
            </a:extLst>
          </p:cNvPr>
          <p:cNvSpPr txBox="1"/>
          <p:nvPr/>
        </p:nvSpPr>
        <p:spPr>
          <a:xfrm>
            <a:off x="6907789" y="1955981"/>
            <a:ext cx="1229665" cy="337957"/>
          </a:xfrm>
          <a:prstGeom prst="rect">
            <a:avLst/>
          </a:prstGeom>
          <a:noFill/>
        </p:spPr>
        <p:txBody>
          <a:bodyPr wrap="square" lIns="83545" tIns="41773" rIns="83545" bIns="41773" rtlCol="0">
            <a:spAutoFit/>
          </a:bodyPr>
          <a:lstStyle/>
          <a:p>
            <a:pPr algn="ctr" defTabSz="692603">
              <a:defRPr/>
            </a:pPr>
            <a:r>
              <a:rPr lang="es-ES" sz="1648" b="1" dirty="0">
                <a:solidFill>
                  <a:prstClr val="black"/>
                </a:solidFill>
                <a:latin typeface="Calibri Light"/>
              </a:rPr>
              <a:t>-$ 1.215</a:t>
            </a:r>
          </a:p>
        </p:txBody>
      </p:sp>
    </p:spTree>
    <p:extLst>
      <p:ext uri="{BB962C8B-B14F-4D97-AF65-F5344CB8AC3E}">
        <p14:creationId xmlns:p14="http://schemas.microsoft.com/office/powerpoint/2010/main" val="11533503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7">
            <a:lum/>
          </a:blip>
          <a:srcRect/>
          <a:stretch>
            <a:fillRect/>
          </a:stretch>
        </a:blipFill>
        <a:effectLst/>
      </p:bgPr>
    </p:bg>
    <p:spTree>
      <p:nvGrpSpPr>
        <p:cNvPr id="1" name="">
          <a:extLst>
            <a:ext uri="{FF2B5EF4-FFF2-40B4-BE49-F238E27FC236}">
              <a16:creationId xmlns:a16="http://schemas.microsoft.com/office/drawing/2014/main" id="{953F5B1C-40BF-495D-0AC9-8FFC3189184B}"/>
            </a:ext>
          </a:extLst>
        </p:cNvPr>
        <p:cNvGrpSpPr/>
        <p:nvPr/>
      </p:nvGrpSpPr>
      <p:grpSpPr>
        <a:xfrm>
          <a:off x="0" y="0"/>
          <a:ext cx="0" cy="0"/>
          <a:chOff x="0" y="0"/>
          <a:chExt cx="0" cy="0"/>
        </a:xfrm>
      </p:grpSpPr>
      <p:graphicFrame>
        <p:nvGraphicFramePr>
          <p:cNvPr id="5" name="Objeto 4" hidden="1">
            <a:extLst>
              <a:ext uri="{FF2B5EF4-FFF2-40B4-BE49-F238E27FC236}">
                <a16:creationId xmlns:a16="http://schemas.microsoft.com/office/drawing/2014/main" id="{90BA25D1-0BEE-F89B-3A0F-615D7FD5E45A}"/>
              </a:ext>
            </a:extLst>
          </p:cNvPr>
          <p:cNvGraphicFramePr>
            <a:graphicFrameLocks/>
          </p:cNvGraphicFramePr>
          <p:nvPr>
            <p:custDataLst>
              <p:tags r:id="rId1"/>
            </p:custDataLst>
            <p:extLst>
              <p:ext uri="{D42A27DB-BD31-4B8C-83A1-F6EECF244321}">
                <p14:modId xmlns:p14="http://schemas.microsoft.com/office/powerpoint/2010/main" val="2223611888"/>
              </p:ext>
            </p:extLst>
          </p:nvPr>
        </p:nvGraphicFramePr>
        <p:xfrm>
          <a:off x="1777" y="1817"/>
          <a:ext cx="1454" cy="1454"/>
        </p:xfrm>
        <a:graphic>
          <a:graphicData uri="http://schemas.openxmlformats.org/presentationml/2006/ole">
            <mc:AlternateContent xmlns:mc="http://schemas.openxmlformats.org/markup-compatibility/2006">
              <mc:Choice xmlns:v="urn:schemas-microsoft-com:vml" Requires="v">
                <p:oleObj name="Diapositiva de think-cell" r:id="rId38" imgW="493" imgH="493" progId="TCLayout.ActiveDocument.1">
                  <p:embed/>
                </p:oleObj>
              </mc:Choice>
              <mc:Fallback>
                <p:oleObj name="Diapositiva de think-cell" r:id="rId38" imgW="493" imgH="493" progId="TCLayout.ActiveDocument.1">
                  <p:embed/>
                  <p:pic>
                    <p:nvPicPr>
                      <p:cNvPr id="5" name="Objeto 4" hidden="1">
                        <a:extLst>
                          <a:ext uri="{FF2B5EF4-FFF2-40B4-BE49-F238E27FC236}">
                            <a16:creationId xmlns:a16="http://schemas.microsoft.com/office/drawing/2014/main" id="{90BA25D1-0BEE-F89B-3A0F-615D7FD5E45A}"/>
                          </a:ext>
                        </a:extLst>
                      </p:cNvPr>
                      <p:cNvPicPr/>
                      <p:nvPr/>
                    </p:nvPicPr>
                    <p:blipFill>
                      <a:blip r:embed="rId39"/>
                      <a:stretch>
                        <a:fillRect/>
                      </a:stretch>
                    </p:blipFill>
                    <p:spPr>
                      <a:xfrm>
                        <a:off x="1777" y="1817"/>
                        <a:ext cx="1454" cy="1454"/>
                      </a:xfrm>
                      <a:prstGeom prst="rect">
                        <a:avLst/>
                      </a:prstGeom>
                    </p:spPr>
                  </p:pic>
                </p:oleObj>
              </mc:Fallback>
            </mc:AlternateContent>
          </a:graphicData>
        </a:graphic>
      </p:graphicFrame>
      <p:sp>
        <p:nvSpPr>
          <p:cNvPr id="4" name="Rectángulo 3" hidden="1">
            <a:extLst>
              <a:ext uri="{FF2B5EF4-FFF2-40B4-BE49-F238E27FC236}">
                <a16:creationId xmlns:a16="http://schemas.microsoft.com/office/drawing/2014/main" id="{544154F9-C6C7-06D4-5F53-84CF7DCA4E97}"/>
              </a:ext>
            </a:extLst>
          </p:cNvPr>
          <p:cNvSpPr/>
          <p:nvPr>
            <p:custDataLst>
              <p:tags r:id="rId2"/>
            </p:custDataLst>
          </p:nvPr>
        </p:nvSpPr>
        <p:spPr>
          <a:xfrm>
            <a:off x="323" y="364"/>
            <a:ext cx="145343" cy="1453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defTabSz="692553">
              <a:defRPr/>
            </a:pPr>
            <a:endParaRPr lang="es-UY" sz="1282" b="1" dirty="0">
              <a:solidFill>
                <a:prstClr val="white"/>
              </a:solidFill>
              <a:latin typeface="Calibri Light" panose="020F0302020204030204" pitchFamily="34" charset="0"/>
              <a:sym typeface="Calibri Light" panose="020F0302020204030204" pitchFamily="34" charset="0"/>
            </a:endParaRPr>
          </a:p>
        </p:txBody>
      </p:sp>
      <p:cxnSp>
        <p:nvCxnSpPr>
          <p:cNvPr id="98" name="Conector recto 97">
            <a:extLst>
              <a:ext uri="{FF2B5EF4-FFF2-40B4-BE49-F238E27FC236}">
                <a16:creationId xmlns:a16="http://schemas.microsoft.com/office/drawing/2014/main" id="{B534C641-11A3-DCB5-3465-43614D23ADC3}"/>
              </a:ext>
            </a:extLst>
          </p:cNvPr>
          <p:cNvCxnSpPr/>
          <p:nvPr>
            <p:custDataLst>
              <p:tags r:id="rId3"/>
            </p:custDataLst>
          </p:nvPr>
        </p:nvCxnSpPr>
        <p:spPr bwMode="auto">
          <a:xfrm>
            <a:off x="1230313" y="2513013"/>
            <a:ext cx="442913" cy="0"/>
          </a:xfrm>
          <a:prstGeom prst="line">
            <a:avLst/>
          </a:prstGeom>
          <a:ln w="3175" cap="flat" cmpd="sng" algn="ctr">
            <a:solidFill>
              <a:schemeClr val="tx1"/>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99" name="Conector recto 98">
            <a:extLst>
              <a:ext uri="{FF2B5EF4-FFF2-40B4-BE49-F238E27FC236}">
                <a16:creationId xmlns:a16="http://schemas.microsoft.com/office/drawing/2014/main" id="{178186E9-AB47-A252-82E0-C39D69E889CE}"/>
              </a:ext>
            </a:extLst>
          </p:cNvPr>
          <p:cNvCxnSpPr/>
          <p:nvPr>
            <p:custDataLst>
              <p:tags r:id="rId4"/>
            </p:custDataLst>
          </p:nvPr>
        </p:nvCxnSpPr>
        <p:spPr bwMode="auto">
          <a:xfrm>
            <a:off x="2560638" y="2408238"/>
            <a:ext cx="442913" cy="0"/>
          </a:xfrm>
          <a:prstGeom prst="line">
            <a:avLst/>
          </a:prstGeom>
          <a:ln w="3175" cap="flat" cmpd="sng" algn="ctr">
            <a:solidFill>
              <a:schemeClr val="tx1"/>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3" name="Conector recto 12">
            <a:extLst>
              <a:ext uri="{FF2B5EF4-FFF2-40B4-BE49-F238E27FC236}">
                <a16:creationId xmlns:a16="http://schemas.microsoft.com/office/drawing/2014/main" id="{B4202E5E-AFB6-28DC-66CA-6B3503F3C0D0}"/>
              </a:ext>
            </a:extLst>
          </p:cNvPr>
          <p:cNvCxnSpPr/>
          <p:nvPr>
            <p:custDataLst>
              <p:tags r:id="rId5"/>
            </p:custDataLst>
          </p:nvPr>
        </p:nvCxnSpPr>
        <p:spPr bwMode="auto">
          <a:xfrm>
            <a:off x="3890963" y="4122738"/>
            <a:ext cx="442913" cy="0"/>
          </a:xfrm>
          <a:prstGeom prst="line">
            <a:avLst/>
          </a:prstGeom>
          <a:ln w="3175" cap="flat" cmpd="sng" algn="ctr">
            <a:solidFill>
              <a:schemeClr val="tx1"/>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07" name="Conector recto 106">
            <a:extLst>
              <a:ext uri="{FF2B5EF4-FFF2-40B4-BE49-F238E27FC236}">
                <a16:creationId xmlns:a16="http://schemas.microsoft.com/office/drawing/2014/main" id="{B8EEE131-D067-DE39-F73A-277F89262670}"/>
              </a:ext>
            </a:extLst>
          </p:cNvPr>
          <p:cNvCxnSpPr/>
          <p:nvPr>
            <p:custDataLst>
              <p:tags r:id="rId6"/>
            </p:custDataLst>
          </p:nvPr>
        </p:nvCxnSpPr>
        <p:spPr bwMode="auto">
          <a:xfrm>
            <a:off x="5221288" y="4116388"/>
            <a:ext cx="442913" cy="0"/>
          </a:xfrm>
          <a:prstGeom prst="line">
            <a:avLst/>
          </a:prstGeom>
          <a:ln w="3175" cap="flat" cmpd="sng" algn="ctr">
            <a:solidFill>
              <a:schemeClr val="tx1"/>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09" name="Conector recto 108">
            <a:extLst>
              <a:ext uri="{FF2B5EF4-FFF2-40B4-BE49-F238E27FC236}">
                <a16:creationId xmlns:a16="http://schemas.microsoft.com/office/drawing/2014/main" id="{934E3727-7360-CA5E-D50E-9EE8608470B9}"/>
              </a:ext>
            </a:extLst>
          </p:cNvPr>
          <p:cNvCxnSpPr/>
          <p:nvPr>
            <p:custDataLst>
              <p:tags r:id="rId7"/>
            </p:custDataLst>
          </p:nvPr>
        </p:nvCxnSpPr>
        <p:spPr bwMode="auto">
          <a:xfrm>
            <a:off x="6551613" y="4092575"/>
            <a:ext cx="442913" cy="0"/>
          </a:xfrm>
          <a:prstGeom prst="line">
            <a:avLst/>
          </a:prstGeom>
          <a:ln w="3175" cap="flat" cmpd="sng" algn="ctr">
            <a:solidFill>
              <a:schemeClr val="tx1"/>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1" name="Conector recto 10">
            <a:extLst>
              <a:ext uri="{FF2B5EF4-FFF2-40B4-BE49-F238E27FC236}">
                <a16:creationId xmlns:a16="http://schemas.microsoft.com/office/drawing/2014/main" id="{8C41970D-3272-7477-4CA1-47CFDD1C0D3A}"/>
              </a:ext>
            </a:extLst>
          </p:cNvPr>
          <p:cNvCxnSpPr/>
          <p:nvPr>
            <p:custDataLst>
              <p:tags r:id="rId8"/>
            </p:custDataLst>
          </p:nvPr>
        </p:nvCxnSpPr>
        <p:spPr bwMode="auto">
          <a:xfrm>
            <a:off x="7881938" y="4398963"/>
            <a:ext cx="442912" cy="0"/>
          </a:xfrm>
          <a:prstGeom prst="line">
            <a:avLst/>
          </a:prstGeom>
          <a:ln w="3175" cap="flat" cmpd="sng" algn="ctr">
            <a:solidFill>
              <a:schemeClr val="tx1"/>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11" name="Conector recto 110">
            <a:extLst>
              <a:ext uri="{FF2B5EF4-FFF2-40B4-BE49-F238E27FC236}">
                <a16:creationId xmlns:a16="http://schemas.microsoft.com/office/drawing/2014/main" id="{EF31D5EF-5B56-83CD-7D7D-EC75682ADBB9}"/>
              </a:ext>
            </a:extLst>
          </p:cNvPr>
          <p:cNvCxnSpPr/>
          <p:nvPr>
            <p:custDataLst>
              <p:tags r:id="rId9"/>
            </p:custDataLst>
          </p:nvPr>
        </p:nvCxnSpPr>
        <p:spPr bwMode="auto">
          <a:xfrm>
            <a:off x="9212263" y="4410075"/>
            <a:ext cx="442913" cy="0"/>
          </a:xfrm>
          <a:prstGeom prst="line">
            <a:avLst/>
          </a:prstGeom>
          <a:ln w="3175" cap="flat" cmpd="sng" algn="ctr">
            <a:solidFill>
              <a:schemeClr val="tx1"/>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12" name="Conector recto 111">
            <a:extLst>
              <a:ext uri="{FF2B5EF4-FFF2-40B4-BE49-F238E27FC236}">
                <a16:creationId xmlns:a16="http://schemas.microsoft.com/office/drawing/2014/main" id="{B2900E1B-55D1-2737-B086-0A90C6662446}"/>
              </a:ext>
            </a:extLst>
          </p:cNvPr>
          <p:cNvCxnSpPr/>
          <p:nvPr>
            <p:custDataLst>
              <p:tags r:id="rId10"/>
            </p:custDataLst>
          </p:nvPr>
        </p:nvCxnSpPr>
        <p:spPr bwMode="auto">
          <a:xfrm>
            <a:off x="10542588" y="4113213"/>
            <a:ext cx="442913" cy="0"/>
          </a:xfrm>
          <a:prstGeom prst="line">
            <a:avLst/>
          </a:prstGeom>
          <a:ln w="3175" cap="flat" cmpd="sng" algn="ctr">
            <a:solidFill>
              <a:schemeClr val="tx1"/>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sp>
        <p:nvSpPr>
          <p:cNvPr id="27" name="Rectángulo 26">
            <a:extLst>
              <a:ext uri="{FF2B5EF4-FFF2-40B4-BE49-F238E27FC236}">
                <a16:creationId xmlns:a16="http://schemas.microsoft.com/office/drawing/2014/main" id="{503327B8-0FC5-FC4E-7615-CAC7B0467062}"/>
              </a:ext>
            </a:extLst>
          </p:cNvPr>
          <p:cNvSpPr/>
          <p:nvPr>
            <p:custDataLst>
              <p:tags r:id="rId11"/>
            </p:custDataLst>
          </p:nvPr>
        </p:nvSpPr>
        <p:spPr bwMode="auto">
          <a:xfrm>
            <a:off x="4333875" y="4116388"/>
            <a:ext cx="887413" cy="6350"/>
          </a:xfrm>
          <a:prstGeom prst="rect">
            <a:avLst/>
          </a:prstGeom>
          <a:solidFill>
            <a:srgbClr val="4C6C9C"/>
          </a:solidFill>
          <a:ln w="12700" cap="flat" cmpd="sng" algn="ctr">
            <a:noFill/>
            <a:prstDash val="solid"/>
            <a:miter lim="800000"/>
            <a:headEnd type="none" w="med" len="med"/>
            <a:tailEnd type="none" w="med" len="med"/>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UY"/>
          </a:p>
        </p:txBody>
      </p:sp>
      <p:sp>
        <p:nvSpPr>
          <p:cNvPr id="52" name="Rectángulo 51">
            <a:extLst>
              <a:ext uri="{FF2B5EF4-FFF2-40B4-BE49-F238E27FC236}">
                <a16:creationId xmlns:a16="http://schemas.microsoft.com/office/drawing/2014/main" id="{591C5610-9A42-5FEC-898C-4AE588871056}"/>
              </a:ext>
            </a:extLst>
          </p:cNvPr>
          <p:cNvSpPr/>
          <p:nvPr>
            <p:custDataLst>
              <p:tags r:id="rId12"/>
            </p:custDataLst>
          </p:nvPr>
        </p:nvSpPr>
        <p:spPr bwMode="auto">
          <a:xfrm>
            <a:off x="8324850" y="4398963"/>
            <a:ext cx="887413" cy="11112"/>
          </a:xfrm>
          <a:prstGeom prst="rect">
            <a:avLst/>
          </a:prstGeom>
          <a:solidFill>
            <a:srgbClr val="E63015"/>
          </a:solidFill>
          <a:ln w="12700" cap="flat" cmpd="sng" algn="ctr">
            <a:noFill/>
            <a:prstDash val="solid"/>
            <a:miter lim="800000"/>
            <a:headEnd type="none" w="med" len="med"/>
            <a:tailEnd type="none" w="med" len="med"/>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UY"/>
          </a:p>
        </p:txBody>
      </p:sp>
      <p:graphicFrame>
        <p:nvGraphicFramePr>
          <p:cNvPr id="90" name="Chart 3">
            <a:extLst>
              <a:ext uri="{FF2B5EF4-FFF2-40B4-BE49-F238E27FC236}">
                <a16:creationId xmlns:a16="http://schemas.microsoft.com/office/drawing/2014/main" id="{4EF89F5C-B4C2-7531-C10B-66492A38C94C}"/>
              </a:ext>
            </a:extLst>
          </p:cNvPr>
          <p:cNvGraphicFramePr/>
          <p:nvPr>
            <p:custDataLst>
              <p:tags r:id="rId13"/>
            </p:custDataLst>
            <p:extLst>
              <p:ext uri="{D42A27DB-BD31-4B8C-83A1-F6EECF244321}">
                <p14:modId xmlns:p14="http://schemas.microsoft.com/office/powerpoint/2010/main" val="640013708"/>
              </p:ext>
            </p:extLst>
          </p:nvPr>
        </p:nvGraphicFramePr>
        <p:xfrm>
          <a:off x="39688" y="1919288"/>
          <a:ext cx="12138025" cy="2978150"/>
        </p:xfrm>
        <a:graphic>
          <a:graphicData uri="http://schemas.openxmlformats.org/drawingml/2006/chart">
            <c:chart xmlns:c="http://schemas.openxmlformats.org/drawingml/2006/chart" xmlns:r="http://schemas.openxmlformats.org/officeDocument/2006/relationships" r:id="rId40"/>
          </a:graphicData>
        </a:graphic>
      </p:graphicFrame>
      <p:cxnSp>
        <p:nvCxnSpPr>
          <p:cNvPr id="10" name="Conector recto 9">
            <a:extLst>
              <a:ext uri="{FF2B5EF4-FFF2-40B4-BE49-F238E27FC236}">
                <a16:creationId xmlns:a16="http://schemas.microsoft.com/office/drawing/2014/main" id="{B59C71CC-378A-AEA2-F1FE-B6D0AF83AC0F}"/>
              </a:ext>
            </a:extLst>
          </p:cNvPr>
          <p:cNvCxnSpPr/>
          <p:nvPr>
            <p:custDataLst>
              <p:tags r:id="rId14"/>
            </p:custDataLst>
          </p:nvPr>
        </p:nvCxnSpPr>
        <p:spPr bwMode="auto">
          <a:xfrm>
            <a:off x="2116138" y="2382838"/>
            <a:ext cx="0" cy="77788"/>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92" name="Conector recto 91">
            <a:extLst>
              <a:ext uri="{FF2B5EF4-FFF2-40B4-BE49-F238E27FC236}">
                <a16:creationId xmlns:a16="http://schemas.microsoft.com/office/drawing/2014/main" id="{1E24636F-3392-DDD6-7336-365662700FFC}"/>
              </a:ext>
            </a:extLst>
          </p:cNvPr>
          <p:cNvCxnSpPr/>
          <p:nvPr>
            <p:custDataLst>
              <p:tags r:id="rId15"/>
            </p:custDataLst>
          </p:nvPr>
        </p:nvCxnSpPr>
        <p:spPr bwMode="auto">
          <a:xfrm>
            <a:off x="4776788" y="4090988"/>
            <a:ext cx="0" cy="28575"/>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4" name="Conector recto 13">
            <a:extLst>
              <a:ext uri="{FF2B5EF4-FFF2-40B4-BE49-F238E27FC236}">
                <a16:creationId xmlns:a16="http://schemas.microsoft.com/office/drawing/2014/main" id="{481B30A5-ACC9-DA67-A184-3213FA4CAD03}"/>
              </a:ext>
            </a:extLst>
          </p:cNvPr>
          <p:cNvCxnSpPr/>
          <p:nvPr>
            <p:custDataLst>
              <p:tags r:id="rId16"/>
            </p:custDataLst>
          </p:nvPr>
        </p:nvCxnSpPr>
        <p:spPr bwMode="auto">
          <a:xfrm>
            <a:off x="6107113" y="4067175"/>
            <a:ext cx="0" cy="36513"/>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8" name="Conector recto 17">
            <a:extLst>
              <a:ext uri="{FF2B5EF4-FFF2-40B4-BE49-F238E27FC236}">
                <a16:creationId xmlns:a16="http://schemas.microsoft.com/office/drawing/2014/main" id="{4502D1EC-CD42-E3C9-F440-9606A5DD0296}"/>
              </a:ext>
            </a:extLst>
          </p:cNvPr>
          <p:cNvCxnSpPr/>
          <p:nvPr>
            <p:custDataLst>
              <p:tags r:id="rId17"/>
            </p:custDataLst>
          </p:nvPr>
        </p:nvCxnSpPr>
        <p:spPr bwMode="auto">
          <a:xfrm>
            <a:off x="8767763" y="4373563"/>
            <a:ext cx="0" cy="30163"/>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26" name="Conector recto 25">
            <a:extLst>
              <a:ext uri="{FF2B5EF4-FFF2-40B4-BE49-F238E27FC236}">
                <a16:creationId xmlns:a16="http://schemas.microsoft.com/office/drawing/2014/main" id="{E0D92811-D754-63A1-F4B6-D9D6869049CD}"/>
              </a:ext>
            </a:extLst>
          </p:cNvPr>
          <p:cNvCxnSpPr/>
          <p:nvPr>
            <p:custDataLst>
              <p:tags r:id="rId18"/>
            </p:custDataLst>
          </p:nvPr>
        </p:nvCxnSpPr>
        <p:spPr bwMode="auto">
          <a:xfrm>
            <a:off x="10098088" y="4087813"/>
            <a:ext cx="0" cy="101600"/>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sp>
        <p:nvSpPr>
          <p:cNvPr id="127" name="Marcador de texto 2">
            <a:extLst>
              <a:ext uri="{FF2B5EF4-FFF2-40B4-BE49-F238E27FC236}">
                <a16:creationId xmlns:a16="http://schemas.microsoft.com/office/drawing/2014/main" id="{49865BFA-1786-689C-672F-B938F45AE975}"/>
              </a:ext>
            </a:extLst>
          </p:cNvPr>
          <p:cNvSpPr>
            <a:spLocks/>
          </p:cNvSpPr>
          <p:nvPr>
            <p:custDataLst>
              <p:tags r:id="rId19"/>
            </p:custDataLst>
          </p:nvPr>
        </p:nvSpPr>
        <p:spPr bwMode="auto">
          <a:xfrm>
            <a:off x="555625" y="4603750"/>
            <a:ext cx="460375" cy="1758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defTabSz="914266">
              <a:spcBef>
                <a:spcPct val="0"/>
              </a:spcBef>
              <a:spcAft>
                <a:spcPct val="0"/>
              </a:spcAft>
              <a:buNone/>
              <a:defRPr/>
            </a:pPr>
            <a:fld id="{EA8AAEB9-EC4A-4FE7-98D0-0CFFB068F63A}" type="datetime'''''''''D''''''U''''''C''''''''''''''''S''''A'''''''''''">
              <a:rPr lang="es-UY" altLang="en-US" sz="1282" b="1">
                <a:solidFill>
                  <a:prstClr val="black"/>
                </a:solidFill>
                <a:latin typeface="Calibri Light"/>
                <a:sym typeface="+mj-lt"/>
              </a:rPr>
              <a:pPr marL="0" indent="0" algn="ctr" defTabSz="914266">
                <a:spcBef>
                  <a:spcPct val="0"/>
                </a:spcBef>
                <a:spcAft>
                  <a:spcPct val="0"/>
                </a:spcAft>
                <a:buNone/>
                <a:defRPr/>
              </a:pPr>
              <a:t>DUCSA</a:t>
            </a:fld>
            <a:endParaRPr lang="es-UY" sz="1282" b="1" dirty="0">
              <a:solidFill>
                <a:prstClr val="black"/>
              </a:solidFill>
              <a:latin typeface="Calibri Light"/>
              <a:sym typeface="+mj-lt"/>
            </a:endParaRPr>
          </a:p>
        </p:txBody>
      </p:sp>
      <p:sp>
        <p:nvSpPr>
          <p:cNvPr id="122" name="Marcador de texto 2">
            <a:extLst>
              <a:ext uri="{FF2B5EF4-FFF2-40B4-BE49-F238E27FC236}">
                <a16:creationId xmlns:a16="http://schemas.microsoft.com/office/drawing/2014/main" id="{5FB3D97E-42DB-7C47-84D1-8A56B96DA2B6}"/>
              </a:ext>
            </a:extLst>
          </p:cNvPr>
          <p:cNvSpPr>
            <a:spLocks/>
          </p:cNvSpPr>
          <p:nvPr>
            <p:custDataLst>
              <p:tags r:id="rId20"/>
            </p:custDataLst>
          </p:nvPr>
        </p:nvSpPr>
        <p:spPr bwMode="auto">
          <a:xfrm>
            <a:off x="1939925" y="4603750"/>
            <a:ext cx="354013" cy="1758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defTabSz="914266">
              <a:spcBef>
                <a:spcPct val="0"/>
              </a:spcBef>
              <a:spcAft>
                <a:spcPct val="0"/>
              </a:spcAft>
              <a:buNone/>
              <a:defRPr/>
            </a:pPr>
            <a:fld id="{44986B31-F9BB-4228-B1B2-D0CAEA8F603B}" type="datetime'''A''''''''''''''''''''''L''U''''''''''''R'''''">
              <a:rPr lang="es-UY" altLang="en-US" sz="1282" b="1">
                <a:solidFill>
                  <a:prstClr val="black"/>
                </a:solidFill>
                <a:latin typeface="Calibri Light"/>
                <a:sym typeface="+mj-lt"/>
              </a:rPr>
              <a:pPr marL="0" indent="0" algn="ctr" defTabSz="914266">
                <a:spcBef>
                  <a:spcPct val="0"/>
                </a:spcBef>
                <a:spcAft>
                  <a:spcPct val="0"/>
                </a:spcAft>
                <a:buNone/>
                <a:defRPr/>
              </a:pPr>
              <a:t>ALUR</a:t>
            </a:fld>
            <a:endParaRPr lang="es-UY" sz="1282" b="1" dirty="0">
              <a:solidFill>
                <a:prstClr val="black"/>
              </a:solidFill>
              <a:latin typeface="Calibri Light"/>
              <a:sym typeface="+mj-lt"/>
            </a:endParaRPr>
          </a:p>
        </p:txBody>
      </p:sp>
      <p:sp>
        <p:nvSpPr>
          <p:cNvPr id="108" name="Marcador de texto 2">
            <a:extLst>
              <a:ext uri="{FF2B5EF4-FFF2-40B4-BE49-F238E27FC236}">
                <a16:creationId xmlns:a16="http://schemas.microsoft.com/office/drawing/2014/main" id="{634AD51A-2FF6-21E0-8599-64BD47C9DAE0}"/>
              </a:ext>
            </a:extLst>
          </p:cNvPr>
          <p:cNvSpPr>
            <a:spLocks/>
          </p:cNvSpPr>
          <p:nvPr>
            <p:custDataLst>
              <p:tags r:id="rId21"/>
            </p:custDataLst>
          </p:nvPr>
        </p:nvSpPr>
        <p:spPr bwMode="gray">
          <a:xfrm>
            <a:off x="3119438" y="2446338"/>
            <a:ext cx="655638" cy="2016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26988" tIns="0" rIns="26988" bIns="0" numCol="1" spcCol="0" rtlCol="0" anchor="ctr"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defTabSz="914266">
              <a:spcBef>
                <a:spcPct val="0"/>
              </a:spcBef>
              <a:spcAft>
                <a:spcPct val="0"/>
              </a:spcAft>
              <a:buNone/>
              <a:defRPr/>
            </a:pPr>
            <a:fld id="{AF2F9E3F-A2CA-452C-990A-906962E9587E}" type="datetime'''''''''-''''$'' ''''''2''0''''''7'''''''''''''''''''',3'">
              <a:rPr lang="es-UY" altLang="en-US" sz="1465" b="1" smtClean="0">
                <a:solidFill>
                  <a:srgbClr val="000000"/>
                </a:solidFill>
                <a:latin typeface="+mj-lt"/>
              </a:rPr>
              <a:pPr marL="0" indent="0" algn="ctr" defTabSz="914266">
                <a:spcBef>
                  <a:spcPct val="0"/>
                </a:spcBef>
                <a:spcAft>
                  <a:spcPct val="0"/>
                </a:spcAft>
                <a:buNone/>
                <a:defRPr/>
              </a:pPr>
              <a:t>-$ 207,3</a:t>
            </a:fld>
            <a:endParaRPr lang="es-UY" sz="1465" b="1" dirty="0">
              <a:solidFill>
                <a:srgbClr val="000000"/>
              </a:solidFill>
              <a:latin typeface="+mj-lt"/>
              <a:sym typeface="+mj-lt"/>
            </a:endParaRPr>
          </a:p>
        </p:txBody>
      </p:sp>
      <p:sp>
        <p:nvSpPr>
          <p:cNvPr id="89" name="Marcador de texto 2">
            <a:extLst>
              <a:ext uri="{FF2B5EF4-FFF2-40B4-BE49-F238E27FC236}">
                <a16:creationId xmlns:a16="http://schemas.microsoft.com/office/drawing/2014/main" id="{128FE4DA-3FFE-2F49-3DA2-D5246AEB4A83}"/>
              </a:ext>
            </a:extLst>
          </p:cNvPr>
          <p:cNvSpPr>
            <a:spLocks/>
          </p:cNvSpPr>
          <p:nvPr>
            <p:custDataLst>
              <p:tags r:id="rId22"/>
            </p:custDataLst>
          </p:nvPr>
        </p:nvSpPr>
        <p:spPr bwMode="gray">
          <a:xfrm>
            <a:off x="3051175" y="3303588"/>
            <a:ext cx="792163" cy="201613"/>
          </a:xfrm>
          <a:prstGeom prst="rect">
            <a:avLst/>
          </a:prstGeom>
          <a:noFill/>
          <a:ln>
            <a:noFill/>
          </a:ln>
          <a:effectLst/>
          <a:extLst>
            <a:ext uri="{909E8E84-426E-40DD-AFC4-6F175D3DCCD1}">
              <a14:hiddenFill xmlns:a14="http://schemas.microsoft.com/office/drawing/2010/main">
                <a:solidFill>
                  <a:srgbClr val="C0C0C0"/>
                </a:solidFill>
              </a14:hiddenFill>
            </a:ext>
          </a:extLst>
        </p:spPr>
        <p:txBody>
          <a:bodyPr vert="horz" wrap="none" lIns="26988" tIns="0" rIns="26988" bIns="0" rtlCol="0" anchor="ctr">
            <a:noAutofit/>
          </a:bodyPr>
          <a:lstStyle>
            <a:lvl1pPr marL="228532" indent="-228532" algn="l" defTabSz="9141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9" indent="-228532" algn="l" defTabSz="9141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5" indent="-228532" algn="l" defTabSz="9141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1"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8"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864"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32"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996"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62"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a:spcBef>
                <a:spcPct val="0"/>
              </a:spcBef>
              <a:spcAft>
                <a:spcPct val="0"/>
              </a:spcAft>
              <a:buNone/>
            </a:pPr>
            <a:fld id="{4237ABE9-3B3C-42CE-8C8C-DD819E128A43}" type="datetime'''''-$'' ''''1.''''''0''8''0'''''''''',1'''''''''''''''''''">
              <a:rPr lang="es-UY" altLang="en-US" sz="1465" b="1" smtClean="0">
                <a:solidFill>
                  <a:srgbClr val="000000"/>
                </a:solidFill>
                <a:latin typeface="+mj-lt"/>
              </a:rPr>
              <a:pPr marL="0" lvl="0" indent="0" algn="ctr">
                <a:spcBef>
                  <a:spcPct val="0"/>
                </a:spcBef>
                <a:spcAft>
                  <a:spcPct val="0"/>
                </a:spcAft>
                <a:buNone/>
              </a:pPr>
              <a:t>-$ 1.080,1</a:t>
            </a:fld>
            <a:endParaRPr lang="es-UY" sz="1465" b="1" dirty="0">
              <a:solidFill>
                <a:srgbClr val="000000"/>
              </a:solidFill>
              <a:latin typeface="+mj-lt"/>
              <a:sym typeface="+mj-lt"/>
            </a:endParaRPr>
          </a:p>
        </p:txBody>
      </p:sp>
      <p:sp>
        <p:nvSpPr>
          <p:cNvPr id="120" name="Marcador de texto 2">
            <a:extLst>
              <a:ext uri="{FF2B5EF4-FFF2-40B4-BE49-F238E27FC236}">
                <a16:creationId xmlns:a16="http://schemas.microsoft.com/office/drawing/2014/main" id="{F0568EBC-6BAE-BF1A-F58E-4550648D16F6}"/>
              </a:ext>
            </a:extLst>
          </p:cNvPr>
          <p:cNvSpPr>
            <a:spLocks/>
          </p:cNvSpPr>
          <p:nvPr>
            <p:custDataLst>
              <p:tags r:id="rId23"/>
            </p:custDataLst>
          </p:nvPr>
        </p:nvSpPr>
        <p:spPr bwMode="auto">
          <a:xfrm>
            <a:off x="3076575" y="4603750"/>
            <a:ext cx="741363" cy="352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defTabSz="914266">
              <a:spcBef>
                <a:spcPct val="0"/>
              </a:spcBef>
              <a:spcAft>
                <a:spcPct val="0"/>
              </a:spcAft>
              <a:buNone/>
              <a:defRPr/>
            </a:pPr>
            <a:fld id="{38C51EE6-EC85-45D2-9D70-83ED8F3CB737}" type="datetime'C''''''E''''M''''ENTO''''''''S DEL'''''' ''P''''''''L''ATA'">
              <a:rPr lang="es-UY" altLang="en-US" sz="1282" b="1">
                <a:solidFill>
                  <a:prstClr val="black"/>
                </a:solidFill>
                <a:latin typeface="Calibri Light"/>
              </a:rPr>
              <a:pPr marL="0" indent="0" algn="ctr" defTabSz="914266">
                <a:spcBef>
                  <a:spcPct val="0"/>
                </a:spcBef>
                <a:spcAft>
                  <a:spcPct val="0"/>
                </a:spcAft>
                <a:buNone/>
                <a:defRPr/>
              </a:pPr>
              <a:t>CEMENTOS DEL PLATA</a:t>
            </a:fld>
            <a:endParaRPr lang="es-UY" sz="1282" b="1" dirty="0">
              <a:solidFill>
                <a:prstClr val="black"/>
              </a:solidFill>
              <a:latin typeface="Calibri Light"/>
              <a:sym typeface="+mj-lt"/>
            </a:endParaRPr>
          </a:p>
        </p:txBody>
      </p:sp>
      <p:sp>
        <p:nvSpPr>
          <p:cNvPr id="21" name="Marcador de texto 2">
            <a:extLst>
              <a:ext uri="{FF2B5EF4-FFF2-40B4-BE49-F238E27FC236}">
                <a16:creationId xmlns:a16="http://schemas.microsoft.com/office/drawing/2014/main" id="{20A98577-37EE-3F7C-485E-B40661D952D1}"/>
              </a:ext>
            </a:extLst>
          </p:cNvPr>
          <p:cNvSpPr>
            <a:spLocks/>
          </p:cNvSpPr>
          <p:nvPr>
            <p:custDataLst>
              <p:tags r:id="rId24"/>
            </p:custDataLst>
          </p:nvPr>
        </p:nvSpPr>
        <p:spPr bwMode="auto">
          <a:xfrm>
            <a:off x="4525963" y="4603750"/>
            <a:ext cx="503238" cy="1762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defTabSz="914266">
              <a:spcBef>
                <a:spcPct val="0"/>
              </a:spcBef>
              <a:spcAft>
                <a:spcPct val="0"/>
              </a:spcAft>
              <a:buNone/>
              <a:defRPr/>
            </a:pPr>
            <a:fld id="{9D152DAA-B774-4047-8DCA-9BDF83C12C1B}" type="datetime'M''''''''''A''''''T''R''''''''''''''''I''''''''''''''''Z'''">
              <a:rPr lang="es-UY" altLang="en-US" sz="1282" b="1" smtClean="0">
                <a:solidFill>
                  <a:srgbClr val="000000"/>
                </a:solidFill>
                <a:latin typeface="+mj-lt"/>
              </a:rPr>
              <a:pPr marL="0" indent="0" algn="ctr" defTabSz="914266">
                <a:spcBef>
                  <a:spcPct val="0"/>
                </a:spcBef>
                <a:spcAft>
                  <a:spcPct val="0"/>
                </a:spcAft>
                <a:buNone/>
                <a:defRPr/>
              </a:pPr>
              <a:t>MATRIZ</a:t>
            </a:fld>
            <a:endParaRPr lang="es-UY" sz="1282" b="1" dirty="0">
              <a:solidFill>
                <a:srgbClr val="000000"/>
              </a:solidFill>
              <a:latin typeface="+mj-lt"/>
              <a:sym typeface="+mj-lt"/>
            </a:endParaRPr>
          </a:p>
        </p:txBody>
      </p:sp>
      <p:sp>
        <p:nvSpPr>
          <p:cNvPr id="130" name="Marcador de texto 2">
            <a:extLst>
              <a:ext uri="{FF2B5EF4-FFF2-40B4-BE49-F238E27FC236}">
                <a16:creationId xmlns:a16="http://schemas.microsoft.com/office/drawing/2014/main" id="{D424D159-FEB6-EDEE-6410-1F5CF9A242DB}"/>
              </a:ext>
            </a:extLst>
          </p:cNvPr>
          <p:cNvSpPr>
            <a:spLocks/>
          </p:cNvSpPr>
          <p:nvPr>
            <p:custDataLst>
              <p:tags r:id="rId25"/>
            </p:custDataLst>
          </p:nvPr>
        </p:nvSpPr>
        <p:spPr bwMode="auto">
          <a:xfrm>
            <a:off x="5657850" y="4603750"/>
            <a:ext cx="900113" cy="352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defTabSz="914266">
              <a:spcBef>
                <a:spcPct val="0"/>
              </a:spcBef>
              <a:spcAft>
                <a:spcPct val="0"/>
              </a:spcAft>
              <a:buNone/>
              <a:defRPr/>
            </a:pPr>
            <a:fld id="{F7A5928B-9C4D-4C16-A40C-28BF48726ADB}" type="datetime'''''A''N''CS''''OL'''''''' ''&#10;(C''AR''B''''O''''''CL''O''R)'''">
              <a:rPr lang="es-UY" altLang="en-US" sz="1282" b="1" smtClean="0">
                <a:solidFill>
                  <a:srgbClr val="000000"/>
                </a:solidFill>
                <a:latin typeface="+mj-lt"/>
              </a:rPr>
              <a:pPr marL="0" indent="0" algn="ctr" defTabSz="914266">
                <a:spcBef>
                  <a:spcPct val="0"/>
                </a:spcBef>
                <a:spcAft>
                  <a:spcPct val="0"/>
                </a:spcAft>
                <a:buNone/>
                <a:defRPr/>
              </a:pPr>
              <a:t>ANCSOL 
(CARBOCLOR)</a:t>
            </a:fld>
            <a:endParaRPr lang="es-UY" sz="1282" b="1" dirty="0">
              <a:solidFill>
                <a:srgbClr val="000000"/>
              </a:solidFill>
              <a:latin typeface="+mj-lt"/>
              <a:sym typeface="+mj-lt"/>
            </a:endParaRPr>
          </a:p>
        </p:txBody>
      </p:sp>
      <p:sp>
        <p:nvSpPr>
          <p:cNvPr id="116" name="Marcador de texto 2">
            <a:extLst>
              <a:ext uri="{FF2B5EF4-FFF2-40B4-BE49-F238E27FC236}">
                <a16:creationId xmlns:a16="http://schemas.microsoft.com/office/drawing/2014/main" id="{3A39D582-265A-511F-C415-0D63AD63B455}"/>
              </a:ext>
            </a:extLst>
          </p:cNvPr>
          <p:cNvSpPr>
            <a:spLocks/>
          </p:cNvSpPr>
          <p:nvPr>
            <p:custDataLst>
              <p:tags r:id="rId26"/>
            </p:custDataLst>
          </p:nvPr>
        </p:nvSpPr>
        <p:spPr bwMode="auto">
          <a:xfrm>
            <a:off x="6970713" y="4603750"/>
            <a:ext cx="935038" cy="352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defTabSz="914266">
              <a:spcBef>
                <a:spcPct val="0"/>
              </a:spcBef>
              <a:spcAft>
                <a:spcPct val="0"/>
              </a:spcAft>
              <a:buNone/>
              <a:defRPr/>
            </a:pPr>
            <a:fld id="{797AF5CA-73DA-4ECE-81E9-114601A8C9C4}" type="datetime'''''G''''''''A''S''O''DU''''CTO CR''U''Z ''DE''''L S''''U''R'">
              <a:rPr lang="es-UY" altLang="en-US" sz="1282" b="1" smtClean="0">
                <a:solidFill>
                  <a:srgbClr val="000000"/>
                </a:solidFill>
                <a:latin typeface="+mj-lt"/>
              </a:rPr>
              <a:pPr marL="0" indent="0" algn="ctr" defTabSz="914266">
                <a:spcBef>
                  <a:spcPct val="0"/>
                </a:spcBef>
                <a:spcAft>
                  <a:spcPct val="0"/>
                </a:spcAft>
                <a:buNone/>
                <a:defRPr/>
              </a:pPr>
              <a:t>GASODUCTO CRUZ DEL SUR</a:t>
            </a:fld>
            <a:endParaRPr lang="es-UY" sz="1282" b="1" dirty="0">
              <a:solidFill>
                <a:srgbClr val="000000"/>
              </a:solidFill>
              <a:latin typeface="+mj-lt"/>
              <a:sym typeface="+mj-lt"/>
            </a:endParaRPr>
          </a:p>
        </p:txBody>
      </p:sp>
      <p:sp>
        <p:nvSpPr>
          <p:cNvPr id="57" name="Marcador de texto 2">
            <a:extLst>
              <a:ext uri="{FF2B5EF4-FFF2-40B4-BE49-F238E27FC236}">
                <a16:creationId xmlns:a16="http://schemas.microsoft.com/office/drawing/2014/main" id="{80E92629-EAE4-ADA4-E8B7-08AAD3A45A1C}"/>
              </a:ext>
            </a:extLst>
          </p:cNvPr>
          <p:cNvSpPr>
            <a:spLocks/>
          </p:cNvSpPr>
          <p:nvPr>
            <p:custDataLst>
              <p:tags r:id="rId27"/>
            </p:custDataLst>
          </p:nvPr>
        </p:nvSpPr>
        <p:spPr bwMode="gray">
          <a:xfrm>
            <a:off x="8532813" y="4171950"/>
            <a:ext cx="471488" cy="20161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26988" tIns="0" rIns="26988" bIns="0" rtlCol="0" anchor="b">
            <a:noAutofit/>
          </a:bodyPr>
          <a:lstStyle>
            <a:lvl1pPr marL="228532" indent="-228532" algn="l" defTabSz="9141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9" indent="-228532" algn="l" defTabSz="9141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5" indent="-228532" algn="l" defTabSz="9141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1"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8"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864"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32"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996"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62"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a:spcBef>
                <a:spcPct val="0"/>
              </a:spcBef>
              <a:spcAft>
                <a:spcPct val="0"/>
              </a:spcAft>
              <a:buNone/>
            </a:pPr>
            <a:fld id="{E15C73AB-9B7F-4D95-963D-71F49A385C2C}" type="datetime'-''$ ''8'''''''''''''''''''''''''''',''''''''''''''0'''''''''">
              <a:rPr lang="es-UY" altLang="en-US" sz="1465" b="1" smtClean="0">
                <a:solidFill>
                  <a:srgbClr val="000000"/>
                </a:solidFill>
                <a:effectLst/>
                <a:latin typeface="+mj-lt"/>
                <a:sym typeface="+mj-lt"/>
              </a:rPr>
              <a:pPr marL="0" lvl="0" indent="0" algn="ctr">
                <a:spcBef>
                  <a:spcPct val="0"/>
                </a:spcBef>
                <a:spcAft>
                  <a:spcPct val="0"/>
                </a:spcAft>
                <a:buNone/>
              </a:pPr>
              <a:t>-$ 8,0</a:t>
            </a:fld>
            <a:endParaRPr lang="es-UY" sz="1465" b="1" dirty="0">
              <a:solidFill>
                <a:srgbClr val="000000"/>
              </a:solidFill>
              <a:latin typeface="+mj-lt"/>
              <a:sym typeface="+mj-lt"/>
            </a:endParaRPr>
          </a:p>
        </p:txBody>
      </p:sp>
      <p:sp>
        <p:nvSpPr>
          <p:cNvPr id="15" name="Marcador de texto 2">
            <a:extLst>
              <a:ext uri="{FF2B5EF4-FFF2-40B4-BE49-F238E27FC236}">
                <a16:creationId xmlns:a16="http://schemas.microsoft.com/office/drawing/2014/main" id="{278EF2E6-745E-3420-60F9-477607012CAB}"/>
              </a:ext>
            </a:extLst>
          </p:cNvPr>
          <p:cNvSpPr>
            <a:spLocks/>
          </p:cNvSpPr>
          <p:nvPr>
            <p:custDataLst>
              <p:tags r:id="rId28"/>
            </p:custDataLst>
          </p:nvPr>
        </p:nvSpPr>
        <p:spPr bwMode="auto">
          <a:xfrm>
            <a:off x="8218488" y="4603750"/>
            <a:ext cx="1098550" cy="528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defTabSz="914266">
              <a:spcBef>
                <a:spcPct val="0"/>
              </a:spcBef>
              <a:spcAft>
                <a:spcPct val="0"/>
              </a:spcAft>
              <a:buNone/>
              <a:defRPr/>
            </a:pPr>
            <a:fld id="{61A8E726-055F-40E3-9ADD-7E26D71694B9}" type="datetime'PETROU''RUGU''A''Y, PAMACO''R, ''C''AB''''A'', CONE''CT''A'">
              <a:rPr lang="es-UY" altLang="en-US" sz="1282" b="1" smtClean="0">
                <a:solidFill>
                  <a:srgbClr val="000000"/>
                </a:solidFill>
                <a:latin typeface="+mj-lt"/>
              </a:rPr>
              <a:pPr marL="0" indent="0" algn="ctr" defTabSz="914266">
                <a:spcBef>
                  <a:spcPct val="0"/>
                </a:spcBef>
                <a:spcAft>
                  <a:spcPct val="0"/>
                </a:spcAft>
                <a:buNone/>
                <a:defRPr/>
              </a:pPr>
              <a:t>PETROURUGUAY, PAMACOR, CABA, CONECTA</a:t>
            </a:fld>
            <a:endParaRPr lang="es-UY" sz="1282" b="1" dirty="0">
              <a:solidFill>
                <a:srgbClr val="000000"/>
              </a:solidFill>
              <a:latin typeface="+mj-lt"/>
              <a:sym typeface="+mj-lt"/>
            </a:endParaRPr>
          </a:p>
        </p:txBody>
      </p:sp>
      <p:sp>
        <p:nvSpPr>
          <p:cNvPr id="74" name="Marcador de texto 2">
            <a:extLst>
              <a:ext uri="{FF2B5EF4-FFF2-40B4-BE49-F238E27FC236}">
                <a16:creationId xmlns:a16="http://schemas.microsoft.com/office/drawing/2014/main" id="{40E1B9BA-14DF-D7E0-615D-DCB0B3E43281}"/>
              </a:ext>
            </a:extLst>
          </p:cNvPr>
          <p:cNvSpPr>
            <a:spLocks/>
          </p:cNvSpPr>
          <p:nvPr>
            <p:custDataLst>
              <p:tags r:id="rId29"/>
            </p:custDataLst>
          </p:nvPr>
        </p:nvSpPr>
        <p:spPr bwMode="auto">
          <a:xfrm>
            <a:off x="9572625" y="4603750"/>
            <a:ext cx="1052513" cy="352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defTabSz="914266">
              <a:spcBef>
                <a:spcPct val="0"/>
              </a:spcBef>
              <a:spcAft>
                <a:spcPct val="0"/>
              </a:spcAft>
              <a:buNone/>
              <a:defRPr/>
            </a:pPr>
            <a:fld id="{4DEE0E33-25E5-4BC6-B921-5C8175703129}" type="datetime'R''''ES''UL''T''A''''DO''S INTE''RC''''O''MPAN''''''''''''''Y'">
              <a:rPr lang="es-UY" altLang="en-US" sz="1282" b="1" smtClean="0">
                <a:solidFill>
                  <a:srgbClr val="000000"/>
                </a:solidFill>
                <a:latin typeface="+mj-lt"/>
              </a:rPr>
              <a:pPr marL="0" indent="0" algn="ctr" defTabSz="914266">
                <a:spcBef>
                  <a:spcPct val="0"/>
                </a:spcBef>
                <a:spcAft>
                  <a:spcPct val="0"/>
                </a:spcAft>
                <a:buNone/>
                <a:defRPr/>
              </a:pPr>
              <a:t>RESULTADOS INTERCOMPANY</a:t>
            </a:fld>
            <a:endParaRPr lang="es-UY" sz="1282" b="1" dirty="0">
              <a:solidFill>
                <a:srgbClr val="000000"/>
              </a:solidFill>
              <a:latin typeface="+mj-lt"/>
              <a:sym typeface="+mj-lt"/>
            </a:endParaRPr>
          </a:p>
        </p:txBody>
      </p:sp>
      <p:sp>
        <p:nvSpPr>
          <p:cNvPr id="128" name="Marcador de texto 2">
            <a:extLst>
              <a:ext uri="{FF2B5EF4-FFF2-40B4-BE49-F238E27FC236}">
                <a16:creationId xmlns:a16="http://schemas.microsoft.com/office/drawing/2014/main" id="{774ECAA4-DB5D-67B4-3BF8-CF3D7DE631FE}"/>
              </a:ext>
            </a:extLst>
          </p:cNvPr>
          <p:cNvSpPr>
            <a:spLocks/>
          </p:cNvSpPr>
          <p:nvPr>
            <p:custDataLst>
              <p:tags r:id="rId30"/>
            </p:custDataLst>
          </p:nvPr>
        </p:nvSpPr>
        <p:spPr bwMode="auto">
          <a:xfrm>
            <a:off x="10977563" y="4603750"/>
            <a:ext cx="901173" cy="35174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defTabSz="914266">
              <a:spcBef>
                <a:spcPct val="0"/>
              </a:spcBef>
              <a:spcAft>
                <a:spcPct val="0"/>
              </a:spcAft>
              <a:buNone/>
              <a:defRPr/>
            </a:pPr>
            <a:fld id="{2E892DAD-A56E-4178-8BA6-A7E810584569}" type="datetime'''''''R''''esul''''tado po''''''''r pa''''rti''cip''a''ción'">
              <a:rPr lang="es-UY" altLang="en-US" sz="1282" b="1">
                <a:solidFill>
                  <a:prstClr val="black"/>
                </a:solidFill>
                <a:latin typeface="Calibri Light"/>
                <a:sym typeface="+mj-lt"/>
              </a:rPr>
              <a:pPr marL="0" indent="0" algn="ctr" defTabSz="914266">
                <a:spcBef>
                  <a:spcPct val="0"/>
                </a:spcBef>
                <a:spcAft>
                  <a:spcPct val="0"/>
                </a:spcAft>
                <a:buNone/>
                <a:defRPr/>
              </a:pPr>
              <a:t>Resultado por participación</a:t>
            </a:fld>
            <a:endParaRPr lang="es-UY" sz="1282" b="1" dirty="0">
              <a:solidFill>
                <a:prstClr val="black"/>
              </a:solidFill>
              <a:latin typeface="Calibri Light"/>
              <a:sym typeface="+mj-lt"/>
            </a:endParaRPr>
          </a:p>
        </p:txBody>
      </p:sp>
      <p:sp>
        <p:nvSpPr>
          <p:cNvPr id="3" name="Marcador de número de diapositiva 2">
            <a:extLst>
              <a:ext uri="{FF2B5EF4-FFF2-40B4-BE49-F238E27FC236}">
                <a16:creationId xmlns:a16="http://schemas.microsoft.com/office/drawing/2014/main" id="{1EB274D4-F040-DCC1-C150-866E6ECE0212}"/>
              </a:ext>
            </a:extLst>
          </p:cNvPr>
          <p:cNvSpPr>
            <a:spLocks noGrp="1"/>
          </p:cNvSpPr>
          <p:nvPr>
            <p:ph type="sldNum" sz="quarter" idx="12"/>
          </p:nvPr>
        </p:nvSpPr>
        <p:spPr/>
        <p:txBody>
          <a:bodyPr/>
          <a:lstStyle/>
          <a:p>
            <a:pPr defTabSz="692603">
              <a:defRPr/>
            </a:pPr>
            <a:fld id="{75D57B79-4061-44BD-B534-85CA2EB6D39E}" type="slidenum">
              <a:rPr lang="es-UY">
                <a:solidFill>
                  <a:prstClr val="black">
                    <a:tint val="75000"/>
                  </a:prstClr>
                </a:solidFill>
                <a:latin typeface="Calibri"/>
              </a:rPr>
              <a:pPr defTabSz="692603">
                <a:defRPr/>
              </a:pPr>
              <a:t>11</a:t>
            </a:fld>
            <a:endParaRPr lang="es-UY">
              <a:solidFill>
                <a:prstClr val="black">
                  <a:tint val="75000"/>
                </a:prstClr>
              </a:solidFill>
              <a:latin typeface="Calibri"/>
            </a:endParaRPr>
          </a:p>
        </p:txBody>
      </p:sp>
      <p:sp>
        <p:nvSpPr>
          <p:cNvPr id="70" name="CuadroTexto 69">
            <a:extLst>
              <a:ext uri="{FF2B5EF4-FFF2-40B4-BE49-F238E27FC236}">
                <a16:creationId xmlns:a16="http://schemas.microsoft.com/office/drawing/2014/main" id="{B5EE7EE3-F598-622D-7D71-91137A207037}"/>
              </a:ext>
            </a:extLst>
          </p:cNvPr>
          <p:cNvSpPr txBox="1"/>
          <p:nvPr/>
        </p:nvSpPr>
        <p:spPr>
          <a:xfrm>
            <a:off x="162293" y="264357"/>
            <a:ext cx="11343652" cy="599523"/>
          </a:xfrm>
          <a:prstGeom prst="rect">
            <a:avLst/>
          </a:prstGeom>
          <a:noFill/>
        </p:spPr>
        <p:txBody>
          <a:bodyPr wrap="square" rtlCol="0">
            <a:spAutoFit/>
          </a:bodyPr>
          <a:lstStyle/>
          <a:p>
            <a:pPr defTabSz="692603">
              <a:defRPr/>
            </a:pPr>
            <a:r>
              <a:rPr lang="es-UY" sz="3296" dirty="0">
                <a:solidFill>
                  <a:srgbClr val="5B9BD5">
                    <a:lumMod val="75000"/>
                  </a:srgbClr>
                </a:solidFill>
                <a:latin typeface="Calibri"/>
              </a:rPr>
              <a:t>RESULTADO POR PARTICIPACIÓN EN EMPRESAS</a:t>
            </a:r>
          </a:p>
        </p:txBody>
      </p:sp>
      <p:sp>
        <p:nvSpPr>
          <p:cNvPr id="66" name="CuadroTexto 65">
            <a:extLst>
              <a:ext uri="{FF2B5EF4-FFF2-40B4-BE49-F238E27FC236}">
                <a16:creationId xmlns:a16="http://schemas.microsoft.com/office/drawing/2014/main" id="{9C99AA11-ED7F-BB9E-8A15-1869ADC0A39F}"/>
              </a:ext>
            </a:extLst>
          </p:cNvPr>
          <p:cNvSpPr txBox="1"/>
          <p:nvPr/>
        </p:nvSpPr>
        <p:spPr>
          <a:xfrm>
            <a:off x="158614" y="717891"/>
            <a:ext cx="11343652" cy="486928"/>
          </a:xfrm>
          <a:prstGeom prst="rect">
            <a:avLst/>
          </a:prstGeom>
          <a:noFill/>
        </p:spPr>
        <p:txBody>
          <a:bodyPr wrap="square" rtlCol="0">
            <a:spAutoFit/>
          </a:bodyPr>
          <a:lstStyle/>
          <a:p>
            <a:pPr defTabSz="692603">
              <a:defRPr/>
            </a:pPr>
            <a:r>
              <a:rPr lang="es-UY" sz="2564" dirty="0">
                <a:solidFill>
                  <a:srgbClr val="5B9BD5">
                    <a:lumMod val="75000"/>
                  </a:srgbClr>
                </a:solidFill>
                <a:latin typeface="Calibri"/>
              </a:rPr>
              <a:t>Detalle del resultado de cada empresa dentro del balance de ANCAP </a:t>
            </a:r>
          </a:p>
        </p:txBody>
      </p:sp>
      <p:sp>
        <p:nvSpPr>
          <p:cNvPr id="30" name="CuadroTexto 2">
            <a:extLst>
              <a:ext uri="{FF2B5EF4-FFF2-40B4-BE49-F238E27FC236}">
                <a16:creationId xmlns:a16="http://schemas.microsoft.com/office/drawing/2014/main" id="{1CCCF4DD-D29B-475B-B71D-B515368A65C2}"/>
              </a:ext>
            </a:extLst>
          </p:cNvPr>
          <p:cNvSpPr txBox="1"/>
          <p:nvPr/>
        </p:nvSpPr>
        <p:spPr>
          <a:xfrm>
            <a:off x="200300" y="1584669"/>
            <a:ext cx="1228212" cy="337957"/>
          </a:xfrm>
          <a:prstGeom prst="rect">
            <a:avLst/>
          </a:prstGeom>
          <a:noFill/>
        </p:spPr>
        <p:txBody>
          <a:bodyPr wrap="square" lIns="83545" tIns="41773" rIns="83545" bIns="41773" rtlCol="0">
            <a:spAutoFit/>
          </a:bodyPr>
          <a:lstStyle/>
          <a:p>
            <a:pPr algn="ctr" defTabSz="692603">
              <a:defRPr/>
            </a:pPr>
            <a:r>
              <a:rPr lang="es-ES" sz="1648" b="1" dirty="0">
                <a:solidFill>
                  <a:prstClr val="black"/>
                </a:solidFill>
                <a:latin typeface="Calibri Light"/>
              </a:rPr>
              <a:t>USD +39,2</a:t>
            </a:r>
          </a:p>
        </p:txBody>
      </p:sp>
      <p:sp>
        <p:nvSpPr>
          <p:cNvPr id="33" name="CuadroTexto 2">
            <a:extLst>
              <a:ext uri="{FF2B5EF4-FFF2-40B4-BE49-F238E27FC236}">
                <a16:creationId xmlns:a16="http://schemas.microsoft.com/office/drawing/2014/main" id="{33498DDB-D98F-3337-00F8-A1CC3305242F}"/>
              </a:ext>
            </a:extLst>
          </p:cNvPr>
          <p:cNvSpPr txBox="1"/>
          <p:nvPr/>
        </p:nvSpPr>
        <p:spPr>
          <a:xfrm>
            <a:off x="1556912" y="1584669"/>
            <a:ext cx="1228212" cy="337957"/>
          </a:xfrm>
          <a:prstGeom prst="rect">
            <a:avLst/>
          </a:prstGeom>
          <a:noFill/>
        </p:spPr>
        <p:txBody>
          <a:bodyPr wrap="square" lIns="83545" tIns="41773" rIns="83545" bIns="41773" rtlCol="0">
            <a:spAutoFit/>
          </a:bodyPr>
          <a:lstStyle/>
          <a:p>
            <a:pPr algn="ctr" defTabSz="692603">
              <a:defRPr/>
            </a:pPr>
            <a:r>
              <a:rPr lang="es-ES" sz="1648" b="1" dirty="0">
                <a:solidFill>
                  <a:prstClr val="black"/>
                </a:solidFill>
                <a:latin typeface="Calibri Light"/>
              </a:rPr>
              <a:t>USD +2,0</a:t>
            </a:r>
          </a:p>
        </p:txBody>
      </p:sp>
      <p:sp>
        <p:nvSpPr>
          <p:cNvPr id="34" name="CuadroTexto 2">
            <a:extLst>
              <a:ext uri="{FF2B5EF4-FFF2-40B4-BE49-F238E27FC236}">
                <a16:creationId xmlns:a16="http://schemas.microsoft.com/office/drawing/2014/main" id="{A2CB786A-A39A-75AB-D387-CED7815EB0C4}"/>
              </a:ext>
            </a:extLst>
          </p:cNvPr>
          <p:cNvSpPr txBox="1"/>
          <p:nvPr/>
        </p:nvSpPr>
        <p:spPr>
          <a:xfrm>
            <a:off x="2844662" y="1584669"/>
            <a:ext cx="1228212" cy="337957"/>
          </a:xfrm>
          <a:prstGeom prst="rect">
            <a:avLst/>
          </a:prstGeom>
          <a:noFill/>
        </p:spPr>
        <p:txBody>
          <a:bodyPr wrap="square" lIns="83545" tIns="41773" rIns="83545" bIns="41773" rtlCol="0">
            <a:spAutoFit/>
          </a:bodyPr>
          <a:lstStyle/>
          <a:p>
            <a:pPr algn="ctr" defTabSz="692603">
              <a:defRPr/>
            </a:pPr>
            <a:r>
              <a:rPr lang="es-ES" sz="1648" b="1" dirty="0">
                <a:solidFill>
                  <a:prstClr val="black"/>
                </a:solidFill>
                <a:latin typeface="Calibri Light"/>
              </a:rPr>
              <a:t>USD -33,0</a:t>
            </a:r>
          </a:p>
        </p:txBody>
      </p:sp>
      <p:sp>
        <p:nvSpPr>
          <p:cNvPr id="35" name="CuadroTexto 2">
            <a:extLst>
              <a:ext uri="{FF2B5EF4-FFF2-40B4-BE49-F238E27FC236}">
                <a16:creationId xmlns:a16="http://schemas.microsoft.com/office/drawing/2014/main" id="{ED6A9525-3B61-49ED-8634-6BB7054679A0}"/>
              </a:ext>
            </a:extLst>
          </p:cNvPr>
          <p:cNvSpPr txBox="1"/>
          <p:nvPr/>
        </p:nvSpPr>
        <p:spPr>
          <a:xfrm>
            <a:off x="5515321" y="1584669"/>
            <a:ext cx="1228212" cy="337957"/>
          </a:xfrm>
          <a:prstGeom prst="rect">
            <a:avLst/>
          </a:prstGeom>
          <a:noFill/>
        </p:spPr>
        <p:txBody>
          <a:bodyPr wrap="square" lIns="83545" tIns="41773" rIns="83545" bIns="41773" rtlCol="0">
            <a:spAutoFit/>
          </a:bodyPr>
          <a:lstStyle/>
          <a:p>
            <a:pPr algn="ctr" defTabSz="692603">
              <a:defRPr/>
            </a:pPr>
            <a:r>
              <a:rPr lang="es-ES" sz="1648" b="1" dirty="0">
                <a:solidFill>
                  <a:prstClr val="black"/>
                </a:solidFill>
                <a:latin typeface="Calibri Light"/>
              </a:rPr>
              <a:t>USD +0,5</a:t>
            </a:r>
          </a:p>
        </p:txBody>
      </p:sp>
      <p:sp>
        <p:nvSpPr>
          <p:cNvPr id="40" name="CuadroTexto 2">
            <a:extLst>
              <a:ext uri="{FF2B5EF4-FFF2-40B4-BE49-F238E27FC236}">
                <a16:creationId xmlns:a16="http://schemas.microsoft.com/office/drawing/2014/main" id="{42C65DE8-5F26-0DF3-F6B7-BF4CE4F7366A}"/>
              </a:ext>
            </a:extLst>
          </p:cNvPr>
          <p:cNvSpPr txBox="1"/>
          <p:nvPr/>
        </p:nvSpPr>
        <p:spPr>
          <a:xfrm>
            <a:off x="4148366" y="1584669"/>
            <a:ext cx="1228212" cy="337957"/>
          </a:xfrm>
          <a:prstGeom prst="rect">
            <a:avLst/>
          </a:prstGeom>
          <a:noFill/>
        </p:spPr>
        <p:txBody>
          <a:bodyPr wrap="square" lIns="83545" tIns="41773" rIns="83545" bIns="41773" rtlCol="0">
            <a:spAutoFit/>
          </a:bodyPr>
          <a:lstStyle/>
          <a:p>
            <a:pPr algn="ctr" defTabSz="692603">
              <a:defRPr/>
            </a:pPr>
            <a:r>
              <a:rPr lang="es-ES" sz="1648" b="1" dirty="0">
                <a:solidFill>
                  <a:prstClr val="black"/>
                </a:solidFill>
                <a:latin typeface="Calibri Light"/>
              </a:rPr>
              <a:t>USD +0,1</a:t>
            </a:r>
          </a:p>
        </p:txBody>
      </p:sp>
      <p:sp>
        <p:nvSpPr>
          <p:cNvPr id="43" name="CuadroTexto 2">
            <a:extLst>
              <a:ext uri="{FF2B5EF4-FFF2-40B4-BE49-F238E27FC236}">
                <a16:creationId xmlns:a16="http://schemas.microsoft.com/office/drawing/2014/main" id="{BB810217-E804-1485-A9A7-35AB22D5C562}"/>
              </a:ext>
            </a:extLst>
          </p:cNvPr>
          <p:cNvSpPr txBox="1"/>
          <p:nvPr/>
        </p:nvSpPr>
        <p:spPr>
          <a:xfrm>
            <a:off x="8118260" y="1584669"/>
            <a:ext cx="1228212" cy="337957"/>
          </a:xfrm>
          <a:prstGeom prst="rect">
            <a:avLst/>
          </a:prstGeom>
          <a:noFill/>
        </p:spPr>
        <p:txBody>
          <a:bodyPr wrap="square" lIns="83545" tIns="41773" rIns="83545" bIns="41773" rtlCol="0">
            <a:spAutoFit/>
          </a:bodyPr>
          <a:lstStyle/>
          <a:p>
            <a:pPr algn="ctr" defTabSz="692603">
              <a:defRPr/>
            </a:pPr>
            <a:r>
              <a:rPr lang="es-ES" sz="1648" b="1" dirty="0">
                <a:solidFill>
                  <a:prstClr val="black"/>
                </a:solidFill>
                <a:latin typeface="Calibri Light"/>
              </a:rPr>
              <a:t>USD -0,2</a:t>
            </a:r>
          </a:p>
        </p:txBody>
      </p:sp>
      <p:sp>
        <p:nvSpPr>
          <p:cNvPr id="45" name="CuadroTexto 2">
            <a:extLst>
              <a:ext uri="{FF2B5EF4-FFF2-40B4-BE49-F238E27FC236}">
                <a16:creationId xmlns:a16="http://schemas.microsoft.com/office/drawing/2014/main" id="{8439A2C8-DE5C-7D25-F60D-EA89B9FC77A7}"/>
              </a:ext>
            </a:extLst>
          </p:cNvPr>
          <p:cNvSpPr txBox="1"/>
          <p:nvPr/>
        </p:nvSpPr>
        <p:spPr>
          <a:xfrm>
            <a:off x="6748721" y="1584669"/>
            <a:ext cx="1228212" cy="337957"/>
          </a:xfrm>
          <a:prstGeom prst="rect">
            <a:avLst/>
          </a:prstGeom>
          <a:noFill/>
        </p:spPr>
        <p:txBody>
          <a:bodyPr wrap="square" lIns="83545" tIns="41773" rIns="83545" bIns="41773" rtlCol="0">
            <a:spAutoFit/>
          </a:bodyPr>
          <a:lstStyle/>
          <a:p>
            <a:pPr algn="ctr" defTabSz="692603">
              <a:defRPr/>
            </a:pPr>
            <a:r>
              <a:rPr lang="es-ES" sz="1648" b="1" dirty="0">
                <a:solidFill>
                  <a:prstClr val="black"/>
                </a:solidFill>
                <a:latin typeface="Calibri Light"/>
              </a:rPr>
              <a:t>USD -5,9</a:t>
            </a:r>
          </a:p>
        </p:txBody>
      </p:sp>
      <p:sp>
        <p:nvSpPr>
          <p:cNvPr id="46" name="CuadroTexto 2">
            <a:extLst>
              <a:ext uri="{FF2B5EF4-FFF2-40B4-BE49-F238E27FC236}">
                <a16:creationId xmlns:a16="http://schemas.microsoft.com/office/drawing/2014/main" id="{0AAAFB0C-A3D3-95BA-9512-9684AC2A0916}"/>
              </a:ext>
            </a:extLst>
          </p:cNvPr>
          <p:cNvSpPr txBox="1"/>
          <p:nvPr/>
        </p:nvSpPr>
        <p:spPr>
          <a:xfrm>
            <a:off x="10698174" y="1584669"/>
            <a:ext cx="1228212" cy="337957"/>
          </a:xfrm>
          <a:prstGeom prst="rect">
            <a:avLst/>
          </a:prstGeom>
          <a:noFill/>
        </p:spPr>
        <p:txBody>
          <a:bodyPr wrap="square" lIns="83545" tIns="41773" rIns="83545" bIns="41773" rtlCol="0">
            <a:spAutoFit/>
          </a:bodyPr>
          <a:lstStyle/>
          <a:p>
            <a:pPr algn="ctr" defTabSz="692603">
              <a:defRPr/>
            </a:pPr>
            <a:r>
              <a:rPr lang="es-ES" sz="1648" b="1" dirty="0">
                <a:solidFill>
                  <a:prstClr val="black"/>
                </a:solidFill>
                <a:latin typeface="Calibri Light"/>
              </a:rPr>
              <a:t>USD +8,5</a:t>
            </a:r>
          </a:p>
        </p:txBody>
      </p:sp>
      <p:sp>
        <p:nvSpPr>
          <p:cNvPr id="55" name="CuadroTexto 54">
            <a:extLst>
              <a:ext uri="{FF2B5EF4-FFF2-40B4-BE49-F238E27FC236}">
                <a16:creationId xmlns:a16="http://schemas.microsoft.com/office/drawing/2014/main" id="{10506051-1D2E-30A4-9D6C-0DD45FE2BA7C}"/>
              </a:ext>
            </a:extLst>
          </p:cNvPr>
          <p:cNvSpPr txBox="1"/>
          <p:nvPr/>
        </p:nvSpPr>
        <p:spPr>
          <a:xfrm>
            <a:off x="25858" y="5710025"/>
            <a:ext cx="11981870" cy="317779"/>
          </a:xfrm>
          <a:prstGeom prst="rect">
            <a:avLst/>
          </a:prstGeom>
          <a:noFill/>
        </p:spPr>
        <p:txBody>
          <a:bodyPr wrap="square" rtlCol="0">
            <a:spAutoFit/>
          </a:bodyPr>
          <a:lstStyle/>
          <a:p>
            <a:pPr defTabSz="692603">
              <a:spcAft>
                <a:spcPts val="549"/>
              </a:spcAft>
            </a:pPr>
            <a:r>
              <a:rPr lang="es-UY" sz="1465" dirty="0">
                <a:solidFill>
                  <a:prstClr val="black">
                    <a:lumMod val="65000"/>
                    <a:lumOff val="35000"/>
                  </a:prstClr>
                </a:solidFill>
                <a:latin typeface="Calibri Light" panose="020F0302020204030204" pitchFamily="34" charset="0"/>
                <a:cs typeface="Calibri Light" panose="020F0302020204030204" pitchFamily="34" charset="0"/>
              </a:rPr>
              <a:t>Los resultados de Cemento del Plata y Gasoducto Cruz del Sur incluyen ajustes contables por reconocimiento de </a:t>
            </a:r>
            <a:r>
              <a:rPr lang="es-ES" sz="1465" dirty="0">
                <a:solidFill>
                  <a:prstClr val="black">
                    <a:lumMod val="65000"/>
                    <a:lumOff val="35000"/>
                  </a:prstClr>
                </a:solidFill>
                <a:latin typeface="Calibri Light" panose="020F0302020204030204" pitchFamily="34" charset="0"/>
                <a:cs typeface="Calibri Light" panose="020F0302020204030204" pitchFamily="34" charset="0"/>
              </a:rPr>
              <a:t>deterioro de activos.</a:t>
            </a:r>
            <a:endParaRPr lang="es-UY" sz="1465" dirty="0">
              <a:solidFill>
                <a:srgbClr val="FF0000"/>
              </a:solidFill>
              <a:latin typeface="Calibri"/>
            </a:endParaRPr>
          </a:p>
        </p:txBody>
      </p:sp>
      <p:sp>
        <p:nvSpPr>
          <p:cNvPr id="8" name="CuadroTexto 7">
            <a:extLst>
              <a:ext uri="{FF2B5EF4-FFF2-40B4-BE49-F238E27FC236}">
                <a16:creationId xmlns:a16="http://schemas.microsoft.com/office/drawing/2014/main" id="{CFB13436-843C-46F6-4CAE-0E64D70C3A55}"/>
              </a:ext>
            </a:extLst>
          </p:cNvPr>
          <p:cNvSpPr txBox="1"/>
          <p:nvPr/>
        </p:nvSpPr>
        <p:spPr>
          <a:xfrm>
            <a:off x="11662" y="6032872"/>
            <a:ext cx="10237932" cy="267489"/>
          </a:xfrm>
          <a:prstGeom prst="rect">
            <a:avLst/>
          </a:prstGeom>
          <a:noFill/>
        </p:spPr>
        <p:txBody>
          <a:bodyPr wrap="square" lIns="83545" tIns="41773" rIns="83545" bIns="41773" rtlCol="0">
            <a:spAutoFit/>
          </a:bodyPr>
          <a:lstStyle/>
          <a:p>
            <a:pPr defTabSz="692603">
              <a:defRPr/>
            </a:pPr>
            <a:r>
              <a:rPr lang="es-ES" sz="1190" dirty="0">
                <a:solidFill>
                  <a:prstClr val="black">
                    <a:lumMod val="50000"/>
                    <a:lumOff val="50000"/>
                  </a:prstClr>
                </a:solidFill>
                <a:latin typeface="Calibri Light (Títulos)"/>
              </a:rPr>
              <a:t>Cifras expresadas en millones. Los pesos fueron convertidos a tipo de cambio de cierre = $UYU 39,041 /USD.</a:t>
            </a:r>
          </a:p>
        </p:txBody>
      </p:sp>
      <p:sp>
        <p:nvSpPr>
          <p:cNvPr id="131" name="Rectángulo 130">
            <a:extLst>
              <a:ext uri="{FF2B5EF4-FFF2-40B4-BE49-F238E27FC236}">
                <a16:creationId xmlns:a16="http://schemas.microsoft.com/office/drawing/2014/main" id="{F34820B7-227E-E0C9-CBD2-F569458DE3E4}"/>
              </a:ext>
            </a:extLst>
          </p:cNvPr>
          <p:cNvSpPr/>
          <p:nvPr>
            <p:custDataLst>
              <p:tags r:id="rId31"/>
            </p:custDataLst>
          </p:nvPr>
        </p:nvSpPr>
        <p:spPr bwMode="auto">
          <a:xfrm>
            <a:off x="282575" y="5213350"/>
            <a:ext cx="285750" cy="214312"/>
          </a:xfrm>
          <a:prstGeom prst="rect">
            <a:avLst/>
          </a:prstGeom>
          <a:solidFill>
            <a:srgbClr val="C0C0C0"/>
          </a:solidFill>
          <a:ln w="12700" cap="flat" cmpd="sng" algn="ctr">
            <a:noFill/>
            <a:prstDash val="solid"/>
            <a:miter lim="800000"/>
            <a:headEnd type="none" w="med" len="med"/>
            <a:tailEnd type="none" w="med" len="med"/>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UY"/>
          </a:p>
        </p:txBody>
      </p:sp>
      <p:sp>
        <p:nvSpPr>
          <p:cNvPr id="148" name="Rectángulo 147">
            <a:extLst>
              <a:ext uri="{FF2B5EF4-FFF2-40B4-BE49-F238E27FC236}">
                <a16:creationId xmlns:a16="http://schemas.microsoft.com/office/drawing/2014/main" id="{78B0C2F8-1B65-15F9-8053-3BA7DD95DE12}"/>
              </a:ext>
            </a:extLst>
          </p:cNvPr>
          <p:cNvSpPr/>
          <p:nvPr>
            <p:custDataLst>
              <p:tags r:id="rId32"/>
            </p:custDataLst>
          </p:nvPr>
        </p:nvSpPr>
        <p:spPr bwMode="auto">
          <a:xfrm>
            <a:off x="3621088" y="5213350"/>
            <a:ext cx="285750" cy="214313"/>
          </a:xfrm>
          <a:prstGeom prst="rect">
            <a:avLst/>
          </a:prstGeom>
          <a:solidFill>
            <a:srgbClr val="C0C0C0"/>
          </a:solidFill>
          <a:ln w="12700" cap="flat" cmpd="sng" algn="ctr">
            <a:noFill/>
            <a:prstDash val="solid"/>
            <a:miter lim="800000"/>
            <a:headEnd type="none" w="med" len="med"/>
            <a:tailEnd type="none" w="med" len="med"/>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UY"/>
          </a:p>
        </p:txBody>
      </p:sp>
      <p:sp>
        <p:nvSpPr>
          <p:cNvPr id="124" name="Marcador de texto 2">
            <a:extLst>
              <a:ext uri="{FF2B5EF4-FFF2-40B4-BE49-F238E27FC236}">
                <a16:creationId xmlns:a16="http://schemas.microsoft.com/office/drawing/2014/main" id="{54E6E11D-967A-8679-EBF2-36E2DD645F56}"/>
              </a:ext>
            </a:extLst>
          </p:cNvPr>
          <p:cNvSpPr>
            <a:spLocks/>
          </p:cNvSpPr>
          <p:nvPr>
            <p:custDataLst>
              <p:tags r:id="rId33"/>
            </p:custDataLst>
          </p:nvPr>
        </p:nvSpPr>
        <p:spPr bwMode="auto">
          <a:xfrm>
            <a:off x="619125" y="5226050"/>
            <a:ext cx="2900363" cy="219075"/>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532" indent="-228532" algn="l" defTabSz="9141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9" indent="-228532" algn="l" defTabSz="9141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5" indent="-228532" algn="l" defTabSz="9141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1"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8"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864"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32"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996"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62"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spcBef>
                <a:spcPct val="0"/>
              </a:spcBef>
              <a:spcAft>
                <a:spcPct val="0"/>
              </a:spcAft>
              <a:buNone/>
            </a:pPr>
            <a:fld id="{6516DF90-C5F1-4A63-92A1-304C79D7FB0F}" type="datetime'''Deteri''o''ro'''' ac''t''ivo''s ''''CD''P USD'' ''2''7,7 MM'">
              <a:rPr lang="es-UY" altLang="en-US" sz="1600" b="1" smtClean="0">
                <a:latin typeface="+mj-lt"/>
                <a:ea typeface="+mj-ea"/>
                <a:cs typeface="+mj-cs"/>
              </a:rPr>
              <a:pPr/>
              <a:t>Deterioro activos CDP USD 27,7 MM</a:t>
            </a:fld>
            <a:endParaRPr lang="es-UY" sz="1600" b="1" dirty="0">
              <a:latin typeface="+mj-lt"/>
              <a:ea typeface="+mj-ea"/>
              <a:cs typeface="+mj-cs"/>
              <a:sym typeface="+mj-lt"/>
            </a:endParaRPr>
          </a:p>
        </p:txBody>
      </p:sp>
      <p:sp>
        <p:nvSpPr>
          <p:cNvPr id="141" name="Marcador de texto 2">
            <a:extLst>
              <a:ext uri="{FF2B5EF4-FFF2-40B4-BE49-F238E27FC236}">
                <a16:creationId xmlns:a16="http://schemas.microsoft.com/office/drawing/2014/main" id="{F4B3668E-418E-8D4C-9BC9-3B38258FB9E0}"/>
              </a:ext>
            </a:extLst>
          </p:cNvPr>
          <p:cNvSpPr>
            <a:spLocks/>
          </p:cNvSpPr>
          <p:nvPr>
            <p:custDataLst>
              <p:tags r:id="rId34"/>
            </p:custDataLst>
          </p:nvPr>
        </p:nvSpPr>
        <p:spPr bwMode="auto">
          <a:xfrm>
            <a:off x="3957638" y="5226050"/>
            <a:ext cx="2913063" cy="219075"/>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532" indent="-228532" algn="l" defTabSz="9141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9" indent="-228532" algn="l" defTabSz="9141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5" indent="-228532" algn="l" defTabSz="9141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1"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8"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864"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32"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996"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62"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spcBef>
                <a:spcPct val="0"/>
              </a:spcBef>
              <a:spcAft>
                <a:spcPct val="0"/>
              </a:spcAft>
              <a:buNone/>
            </a:pPr>
            <a:fld id="{18712C2F-271D-446A-A860-7A2A524F268C}" type="datetime'Deteri''''oro ''a''c''t''i''v''os'' GCDS USD'' 3,''''1 ''MM'">
              <a:rPr lang="es-UY" altLang="en-US" sz="1600" b="1" smtClean="0">
                <a:latin typeface="+mj-lt"/>
                <a:ea typeface="+mj-ea"/>
                <a:cs typeface="+mj-cs"/>
              </a:rPr>
              <a:pPr/>
              <a:t>Deterioro activos GCDS USD 3,1 MM</a:t>
            </a:fld>
            <a:endParaRPr lang="es-UY" sz="1600" b="1" dirty="0">
              <a:latin typeface="+mj-lt"/>
              <a:ea typeface="+mj-ea"/>
              <a:cs typeface="+mj-cs"/>
              <a:sym typeface="+mj-lt"/>
            </a:endParaRPr>
          </a:p>
        </p:txBody>
      </p:sp>
      <p:sp>
        <p:nvSpPr>
          <p:cNvPr id="6" name="CuadroTexto 2">
            <a:extLst>
              <a:ext uri="{FF2B5EF4-FFF2-40B4-BE49-F238E27FC236}">
                <a16:creationId xmlns:a16="http://schemas.microsoft.com/office/drawing/2014/main" id="{D08C8906-E18D-E3D4-1E6B-0DE4C3A80787}"/>
              </a:ext>
            </a:extLst>
          </p:cNvPr>
          <p:cNvSpPr txBox="1"/>
          <p:nvPr/>
        </p:nvSpPr>
        <p:spPr>
          <a:xfrm>
            <a:off x="2835696" y="2103313"/>
            <a:ext cx="1229665" cy="337957"/>
          </a:xfrm>
          <a:prstGeom prst="rect">
            <a:avLst/>
          </a:prstGeom>
          <a:noFill/>
        </p:spPr>
        <p:txBody>
          <a:bodyPr wrap="square" lIns="83545" tIns="41773" rIns="83545" bIns="41773" rtlCol="0">
            <a:spAutoFit/>
          </a:bodyPr>
          <a:lstStyle/>
          <a:p>
            <a:pPr algn="ctr" defTabSz="692603">
              <a:defRPr/>
            </a:pPr>
            <a:r>
              <a:rPr lang="es-ES" sz="1648" b="1" dirty="0">
                <a:solidFill>
                  <a:prstClr val="black"/>
                </a:solidFill>
                <a:latin typeface="Calibri Light"/>
              </a:rPr>
              <a:t>-$ 1.287,4</a:t>
            </a:r>
          </a:p>
        </p:txBody>
      </p:sp>
      <p:sp>
        <p:nvSpPr>
          <p:cNvPr id="9" name="CuadroTexto 2">
            <a:extLst>
              <a:ext uri="{FF2B5EF4-FFF2-40B4-BE49-F238E27FC236}">
                <a16:creationId xmlns:a16="http://schemas.microsoft.com/office/drawing/2014/main" id="{AAF44715-ACBC-54E7-B196-117F52B4F70B}"/>
              </a:ext>
            </a:extLst>
          </p:cNvPr>
          <p:cNvSpPr txBox="1"/>
          <p:nvPr/>
        </p:nvSpPr>
        <p:spPr>
          <a:xfrm>
            <a:off x="6815229" y="3775258"/>
            <a:ext cx="1229665" cy="337957"/>
          </a:xfrm>
          <a:prstGeom prst="rect">
            <a:avLst/>
          </a:prstGeom>
          <a:noFill/>
        </p:spPr>
        <p:txBody>
          <a:bodyPr wrap="square" lIns="83545" tIns="41773" rIns="83545" bIns="41773" rtlCol="0">
            <a:spAutoFit/>
          </a:bodyPr>
          <a:lstStyle/>
          <a:p>
            <a:pPr algn="ctr" defTabSz="692603">
              <a:defRPr/>
            </a:pPr>
            <a:r>
              <a:rPr lang="es-ES" sz="1648" b="1" dirty="0">
                <a:solidFill>
                  <a:prstClr val="black"/>
                </a:solidFill>
                <a:latin typeface="Calibri Light"/>
              </a:rPr>
              <a:t>-$ 230,7 </a:t>
            </a:r>
          </a:p>
        </p:txBody>
      </p:sp>
      <p:sp>
        <p:nvSpPr>
          <p:cNvPr id="63" name="CuadroTexto 2">
            <a:extLst>
              <a:ext uri="{FF2B5EF4-FFF2-40B4-BE49-F238E27FC236}">
                <a16:creationId xmlns:a16="http://schemas.microsoft.com/office/drawing/2014/main" id="{12596993-9AFE-5554-FD61-7B2559762FC2}"/>
              </a:ext>
            </a:extLst>
          </p:cNvPr>
          <p:cNvSpPr txBox="1"/>
          <p:nvPr/>
        </p:nvSpPr>
        <p:spPr>
          <a:xfrm>
            <a:off x="9462844" y="1584669"/>
            <a:ext cx="1228212" cy="337957"/>
          </a:xfrm>
          <a:prstGeom prst="rect">
            <a:avLst/>
          </a:prstGeom>
          <a:noFill/>
        </p:spPr>
        <p:txBody>
          <a:bodyPr wrap="square" lIns="83545" tIns="41773" rIns="83545" bIns="41773" rtlCol="0">
            <a:spAutoFit/>
          </a:bodyPr>
          <a:lstStyle/>
          <a:p>
            <a:pPr algn="ctr" defTabSz="692603">
              <a:defRPr/>
            </a:pPr>
            <a:r>
              <a:rPr lang="es-ES" sz="1648" b="1" dirty="0">
                <a:solidFill>
                  <a:prstClr val="black"/>
                </a:solidFill>
                <a:latin typeface="Calibri Light"/>
              </a:rPr>
              <a:t>USD +5,8</a:t>
            </a:r>
          </a:p>
        </p:txBody>
      </p:sp>
    </p:spTree>
    <p:extLst>
      <p:ext uri="{BB962C8B-B14F-4D97-AF65-F5344CB8AC3E}">
        <p14:creationId xmlns:p14="http://schemas.microsoft.com/office/powerpoint/2010/main" val="14062330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0B2D4A2B-A0B0-BD8C-B388-46B17C7637A7}"/>
            </a:ext>
          </a:extLst>
        </p:cNvPr>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CFDB3D09-BF46-7497-8B49-290A797D71E9}"/>
              </a:ext>
            </a:extLst>
          </p:cNvPr>
          <p:cNvSpPr>
            <a:spLocks noGrp="1"/>
          </p:cNvSpPr>
          <p:nvPr>
            <p:ph type="sldNum" sz="quarter" idx="12"/>
          </p:nvPr>
        </p:nvSpPr>
        <p:spPr/>
        <p:txBody>
          <a:bodyPr/>
          <a:lstStyle/>
          <a:p>
            <a:pPr marL="0" marR="0" lvl="0" indent="0" algn="r" defTabSz="692401" rtl="0" eaLnBrk="1" fontAlgn="auto" latinLnBrk="0" hangingPunct="1">
              <a:lnSpc>
                <a:spcPct val="100000"/>
              </a:lnSpc>
              <a:spcBef>
                <a:spcPts val="0"/>
              </a:spcBef>
              <a:spcAft>
                <a:spcPts val="0"/>
              </a:spcAft>
              <a:buClrTx/>
              <a:buSzTx/>
              <a:buFontTx/>
              <a:buNone/>
              <a:tabLst/>
              <a:defRPr/>
            </a:pPr>
            <a:fld id="{75D57B79-4061-44BD-B534-85CA2EB6D39E}" type="slidenum">
              <a:rPr kumimoji="0" lang="es-UY"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692401" rtl="0" eaLnBrk="1" fontAlgn="auto" latinLnBrk="0" hangingPunct="1">
                <a:lnSpc>
                  <a:spcPct val="100000"/>
                </a:lnSpc>
                <a:spcBef>
                  <a:spcPts val="0"/>
                </a:spcBef>
                <a:spcAft>
                  <a:spcPts val="0"/>
                </a:spcAft>
                <a:buClrTx/>
                <a:buSzTx/>
                <a:buFontTx/>
                <a:buNone/>
                <a:tabLst/>
                <a:defRPr/>
              </a:pPr>
              <a:t>12</a:t>
            </a:fld>
            <a:endParaRPr kumimoji="0" lang="es-UY"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CuadroTexto 6">
            <a:extLst>
              <a:ext uri="{FF2B5EF4-FFF2-40B4-BE49-F238E27FC236}">
                <a16:creationId xmlns:a16="http://schemas.microsoft.com/office/drawing/2014/main" id="{8EF13F7A-0C91-30CD-65AE-C4DC9723C5E2}"/>
              </a:ext>
            </a:extLst>
          </p:cNvPr>
          <p:cNvSpPr txBox="1"/>
          <p:nvPr/>
        </p:nvSpPr>
        <p:spPr>
          <a:xfrm>
            <a:off x="3049938" y="2571910"/>
            <a:ext cx="6092124" cy="769441"/>
          </a:xfrm>
          <a:prstGeom prst="rect">
            <a:avLst/>
          </a:prstGeom>
          <a:noFill/>
        </p:spPr>
        <p:txBody>
          <a:bodyPr wrap="square">
            <a:spAutoFit/>
          </a:bodyPr>
          <a:lstStyle/>
          <a:p>
            <a:pPr marL="0" marR="0" lvl="0" indent="0" algn="ctr" defTabSz="692451" rtl="0" eaLnBrk="1" fontAlgn="auto" latinLnBrk="0" hangingPunct="1">
              <a:lnSpc>
                <a:spcPct val="100000"/>
              </a:lnSpc>
              <a:spcBef>
                <a:spcPts val="0"/>
              </a:spcBef>
              <a:spcAft>
                <a:spcPts val="0"/>
              </a:spcAft>
              <a:buClrTx/>
              <a:buSzTx/>
              <a:buFontTx/>
              <a:buNone/>
              <a:tabLst/>
              <a:defRPr/>
            </a:pPr>
            <a:r>
              <a:rPr kumimoji="0" lang="es-ES" sz="4400" b="0" i="0" u="none" strike="noStrike" kern="1200" cap="none" spc="0" normalizeH="0" baseline="0" noProof="0" dirty="0">
                <a:ln>
                  <a:noFill/>
                </a:ln>
                <a:solidFill>
                  <a:prstClr val="white"/>
                </a:solidFill>
                <a:effectLst/>
                <a:uLnTx/>
                <a:uFillTx/>
                <a:latin typeface="Calibri"/>
                <a:ea typeface="+mn-ea"/>
                <a:cs typeface="+mn-cs"/>
              </a:rPr>
              <a:t>MARGEN DE REFINACIÓN</a:t>
            </a:r>
            <a:endParaRPr kumimoji="0" lang="es-ES" sz="3296" b="0" i="0" u="none" strike="noStrike" kern="120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16145500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17">
            <a:lum/>
          </a:blip>
          <a:srcRect/>
          <a:stretch>
            <a:fillRect/>
          </a:stretch>
        </a:blipFill>
        <a:effectLst/>
      </p:bgPr>
    </p:bg>
    <p:spTree>
      <p:nvGrpSpPr>
        <p:cNvPr id="1" name="">
          <a:extLst>
            <a:ext uri="{FF2B5EF4-FFF2-40B4-BE49-F238E27FC236}">
              <a16:creationId xmlns:a16="http://schemas.microsoft.com/office/drawing/2014/main" id="{30D58101-72F2-C67F-7E07-1FAE73FF40C2}"/>
            </a:ext>
          </a:extLst>
        </p:cNvPr>
        <p:cNvGrpSpPr/>
        <p:nvPr/>
      </p:nvGrpSpPr>
      <p:grpSpPr>
        <a:xfrm>
          <a:off x="0" y="0"/>
          <a:ext cx="0" cy="0"/>
          <a:chOff x="0" y="0"/>
          <a:chExt cx="0" cy="0"/>
        </a:xfrm>
      </p:grpSpPr>
      <p:graphicFrame>
        <p:nvGraphicFramePr>
          <p:cNvPr id="5" name="Objeto 4" hidden="1">
            <a:extLst>
              <a:ext uri="{FF2B5EF4-FFF2-40B4-BE49-F238E27FC236}">
                <a16:creationId xmlns:a16="http://schemas.microsoft.com/office/drawing/2014/main" id="{59187BC7-F2C3-0E3F-0040-CF64726E7BEA}"/>
              </a:ext>
            </a:extLst>
          </p:cNvPr>
          <p:cNvGraphicFramePr>
            <a:graphicFrameLocks/>
          </p:cNvGraphicFramePr>
          <p:nvPr>
            <p:custDataLst>
              <p:tags r:id="rId2"/>
            </p:custDataLst>
            <p:extLst>
              <p:ext uri="{D42A27DB-BD31-4B8C-83A1-F6EECF244321}">
                <p14:modId xmlns:p14="http://schemas.microsoft.com/office/powerpoint/2010/main" val="4092087042"/>
              </p:ext>
            </p:extLst>
          </p:nvPr>
        </p:nvGraphicFramePr>
        <p:xfrm>
          <a:off x="4036" y="3088"/>
          <a:ext cx="1454" cy="1454"/>
        </p:xfrm>
        <a:graphic>
          <a:graphicData uri="http://schemas.openxmlformats.org/presentationml/2006/ole">
            <mc:AlternateContent xmlns:mc="http://schemas.openxmlformats.org/markup-compatibility/2006">
              <mc:Choice xmlns:v="urn:schemas-microsoft-com:vml" Requires="v">
                <p:oleObj name="Diapositiva de think-cell" r:id="rId18" imgW="493" imgH="493" progId="TCLayout.ActiveDocument.1">
                  <p:embed/>
                </p:oleObj>
              </mc:Choice>
              <mc:Fallback>
                <p:oleObj name="Diapositiva de think-cell" r:id="rId18" imgW="493" imgH="493" progId="TCLayout.ActiveDocument.1">
                  <p:embed/>
                  <p:pic>
                    <p:nvPicPr>
                      <p:cNvPr id="5" name="Objeto 4" hidden="1">
                        <a:extLst>
                          <a:ext uri="{FF2B5EF4-FFF2-40B4-BE49-F238E27FC236}">
                            <a16:creationId xmlns:a16="http://schemas.microsoft.com/office/drawing/2014/main" id="{59187BC7-F2C3-0E3F-0040-CF64726E7BEA}"/>
                          </a:ext>
                        </a:extLst>
                      </p:cNvPr>
                      <p:cNvPicPr/>
                      <p:nvPr/>
                    </p:nvPicPr>
                    <p:blipFill>
                      <a:blip r:embed="rId19"/>
                      <a:stretch>
                        <a:fillRect/>
                      </a:stretch>
                    </p:blipFill>
                    <p:spPr>
                      <a:xfrm>
                        <a:off x="4036" y="3088"/>
                        <a:ext cx="1454" cy="1454"/>
                      </a:xfrm>
                      <a:prstGeom prst="rect">
                        <a:avLst/>
                      </a:prstGeom>
                    </p:spPr>
                  </p:pic>
                </p:oleObj>
              </mc:Fallback>
            </mc:AlternateContent>
          </a:graphicData>
        </a:graphic>
      </p:graphicFrame>
      <p:sp>
        <p:nvSpPr>
          <p:cNvPr id="4" name="Rectángulo 3" hidden="1">
            <a:extLst>
              <a:ext uri="{FF2B5EF4-FFF2-40B4-BE49-F238E27FC236}">
                <a16:creationId xmlns:a16="http://schemas.microsoft.com/office/drawing/2014/main" id="{BF9C4A6C-4612-2A7C-1ACB-F3CF88485A52}"/>
              </a:ext>
            </a:extLst>
          </p:cNvPr>
          <p:cNvSpPr/>
          <p:nvPr>
            <p:custDataLst>
              <p:tags r:id="rId3"/>
            </p:custDataLst>
          </p:nvPr>
        </p:nvSpPr>
        <p:spPr>
          <a:xfrm>
            <a:off x="2588" y="1639"/>
            <a:ext cx="145289" cy="145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defTabSz="692198">
              <a:defRPr/>
            </a:pPr>
            <a:endParaRPr lang="es-UY" sz="1282" dirty="0">
              <a:solidFill>
                <a:prstClr val="white"/>
              </a:solidFill>
              <a:latin typeface="Calibri Light"/>
              <a:sym typeface="+mj-lt"/>
            </a:endParaRPr>
          </a:p>
        </p:txBody>
      </p:sp>
      <p:sp>
        <p:nvSpPr>
          <p:cNvPr id="32" name="2 Marcador de contenido">
            <a:extLst>
              <a:ext uri="{FF2B5EF4-FFF2-40B4-BE49-F238E27FC236}">
                <a16:creationId xmlns:a16="http://schemas.microsoft.com/office/drawing/2014/main" id="{F68CBE7A-644C-DDEE-1495-7357D9351F41}"/>
              </a:ext>
            </a:extLst>
          </p:cNvPr>
          <p:cNvSpPr txBox="1">
            <a:spLocks/>
          </p:cNvSpPr>
          <p:nvPr/>
        </p:nvSpPr>
        <p:spPr>
          <a:xfrm>
            <a:off x="196776" y="796232"/>
            <a:ext cx="11995224" cy="954365"/>
          </a:xfrm>
          <a:prstGeom prst="rect">
            <a:avLst/>
          </a:prstGeom>
        </p:spPr>
        <p:txBody>
          <a:bodyPr vert="horz" lIns="73761" tIns="36858" rIns="73761" bIns="36858" rtlCol="0">
            <a:noAutofit/>
          </a:bodyPr>
          <a:lstStyle>
            <a:lvl1pPr marL="331931" indent="-331931" algn="l" defTabSz="885234" rtl="0" eaLnBrk="1" latinLnBrk="0" hangingPunct="1">
              <a:spcBef>
                <a:spcPct val="20000"/>
              </a:spcBef>
              <a:buFont typeface="Arial" pitchFamily="34" charset="0"/>
              <a:buChar char="•"/>
              <a:defRPr sz="3500" kern="1200">
                <a:solidFill>
                  <a:schemeClr val="tx1"/>
                </a:solidFill>
                <a:latin typeface="+mn-lt"/>
                <a:ea typeface="+mn-ea"/>
                <a:cs typeface="+mn-cs"/>
              </a:defRPr>
            </a:lvl1pPr>
            <a:lvl2pPr marL="719249" indent="-276657" algn="l" defTabSz="885234"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106535" indent="-221298" algn="l" defTabSz="885234"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549136" indent="-221298" algn="l" defTabSz="885234"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1991736" indent="-221298" algn="l" defTabSz="885234"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434360" indent="-221298" algn="l" defTabSz="885234"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2877000" indent="-221298" algn="l" defTabSz="885234"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319585" indent="-221298" algn="l" defTabSz="885234"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3762213" indent="-221298" algn="l" defTabSz="885234"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indent="0" defTabSz="741788">
              <a:buNone/>
              <a:defRPr/>
            </a:pPr>
            <a:r>
              <a:rPr lang="es-ES" sz="2000" dirty="0">
                <a:solidFill>
                  <a:prstClr val="black">
                    <a:lumMod val="65000"/>
                    <a:lumOff val="35000"/>
                  </a:prstClr>
                </a:solidFill>
                <a:latin typeface="Calibri Light" panose="020F0302020204030204" pitchFamily="34" charset="0"/>
                <a:cs typeface="Calibri Light" panose="020F0302020204030204" pitchFamily="34" charset="0"/>
              </a:rPr>
              <a:t>El margen de refinación es la diferencia entre el precio de mercado internacional de los productos puestos en Uruguay menos el costo del crudo utilizado y el costo real de refinar en La Teja. </a:t>
            </a:r>
          </a:p>
        </p:txBody>
      </p:sp>
      <p:sp>
        <p:nvSpPr>
          <p:cNvPr id="298" name="2 Marcador de contenido">
            <a:extLst>
              <a:ext uri="{FF2B5EF4-FFF2-40B4-BE49-F238E27FC236}">
                <a16:creationId xmlns:a16="http://schemas.microsoft.com/office/drawing/2014/main" id="{3202CCE4-15F6-ACBA-D13C-BE96240DB526}"/>
              </a:ext>
            </a:extLst>
          </p:cNvPr>
          <p:cNvSpPr txBox="1">
            <a:spLocks/>
          </p:cNvSpPr>
          <p:nvPr/>
        </p:nvSpPr>
        <p:spPr>
          <a:xfrm>
            <a:off x="8048625" y="2128903"/>
            <a:ext cx="3921125" cy="3023955"/>
          </a:xfrm>
          <a:prstGeom prst="rect">
            <a:avLst/>
          </a:prstGeom>
          <a:ln>
            <a:solidFill>
              <a:schemeClr val="bg1">
                <a:lumMod val="50000"/>
              </a:schemeClr>
            </a:solidFill>
          </a:ln>
        </p:spPr>
        <p:txBody>
          <a:bodyPr vert="horz" lIns="73761" tIns="36858" rIns="73761" bIns="36858" rtlCol="0">
            <a:noAutofit/>
          </a:bodyPr>
          <a:lstStyle>
            <a:lvl1pPr marL="331931" indent="-331931" algn="l" defTabSz="885234" rtl="0" eaLnBrk="1" latinLnBrk="0" hangingPunct="1">
              <a:spcBef>
                <a:spcPct val="20000"/>
              </a:spcBef>
              <a:buFont typeface="Arial" pitchFamily="34" charset="0"/>
              <a:buChar char="•"/>
              <a:defRPr sz="3500" kern="1200">
                <a:solidFill>
                  <a:schemeClr val="tx1"/>
                </a:solidFill>
                <a:latin typeface="+mn-lt"/>
                <a:ea typeface="+mn-ea"/>
                <a:cs typeface="+mn-cs"/>
              </a:defRPr>
            </a:lvl1pPr>
            <a:lvl2pPr marL="719249" indent="-276657" algn="l" defTabSz="885234"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106535" indent="-221298" algn="l" defTabSz="885234"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549136" indent="-221298" algn="l" defTabSz="885234"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1991736" indent="-221298" algn="l" defTabSz="885234"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434360" indent="-221298" algn="l" defTabSz="885234"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2877000" indent="-221298" algn="l" defTabSz="885234"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319585" indent="-221298" algn="l" defTabSz="885234"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3762213" indent="-221298" algn="l" defTabSz="885234"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228600" indent="-228600" algn="just" defTabSz="914400">
              <a:lnSpc>
                <a:spcPct val="90000"/>
              </a:lnSpc>
              <a:spcBef>
                <a:spcPts val="1000"/>
              </a:spcBef>
              <a:defRPr/>
            </a:pPr>
            <a:r>
              <a:rPr lang="es-ES" sz="2000" dirty="0">
                <a:solidFill>
                  <a:prstClr val="white">
                    <a:lumMod val="50000"/>
                  </a:prstClr>
                </a:solidFill>
                <a:latin typeface="Calibri Light"/>
              </a:rPr>
              <a:t>En 2025 se procesó 45% más de crudo que en 2024.</a:t>
            </a:r>
            <a:endParaRPr lang="es-UY" sz="2000" dirty="0">
              <a:solidFill>
                <a:prstClr val="white">
                  <a:lumMod val="50000"/>
                </a:prstClr>
              </a:solidFill>
              <a:latin typeface="Calibri Light"/>
            </a:endParaRPr>
          </a:p>
          <a:p>
            <a:pPr marL="228600" lvl="0" indent="-228600" algn="just" defTabSz="914400">
              <a:lnSpc>
                <a:spcPct val="90000"/>
              </a:lnSpc>
              <a:spcBef>
                <a:spcPts val="1000"/>
              </a:spcBef>
              <a:defRPr/>
            </a:pPr>
            <a:r>
              <a:rPr lang="es-ES" sz="2000" dirty="0">
                <a:solidFill>
                  <a:prstClr val="white">
                    <a:lumMod val="50000"/>
                  </a:prstClr>
                </a:solidFill>
                <a:latin typeface="Calibri Light"/>
              </a:rPr>
              <a:t>Márgenes de refinación internacional unitarios en aumento desde 2024.</a:t>
            </a:r>
          </a:p>
          <a:p>
            <a:pPr marL="228600" lvl="0" indent="-228600" algn="just" defTabSz="914400">
              <a:lnSpc>
                <a:spcPct val="90000"/>
              </a:lnSpc>
              <a:spcBef>
                <a:spcPts val="1000"/>
              </a:spcBef>
              <a:defRPr/>
            </a:pPr>
            <a:r>
              <a:rPr lang="es-ES" sz="2000" dirty="0">
                <a:solidFill>
                  <a:prstClr val="white">
                    <a:lumMod val="50000"/>
                  </a:prstClr>
                </a:solidFill>
                <a:latin typeface="Calibri Light"/>
              </a:rPr>
              <a:t>Sin proceso de refinación desde mediados de agosto hasta comienzos de octubre por desperfecto en Boya Petrolera.</a:t>
            </a:r>
          </a:p>
          <a:p>
            <a:pPr marL="303850" indent="-303850" defTabSz="741788">
              <a:defRPr/>
            </a:pPr>
            <a:endParaRPr lang="es-ES" sz="1831" dirty="0">
              <a:solidFill>
                <a:prstClr val="black">
                  <a:lumMod val="65000"/>
                  <a:lumOff val="35000"/>
                </a:prstClr>
              </a:solidFill>
              <a:latin typeface="Calibri Light" panose="020F0302020204030204" pitchFamily="34" charset="0"/>
              <a:cs typeface="Calibri Light" panose="020F0302020204030204" pitchFamily="34" charset="0"/>
            </a:endParaRPr>
          </a:p>
        </p:txBody>
      </p:sp>
      <p:sp>
        <p:nvSpPr>
          <p:cNvPr id="22" name="CuadroTexto 21">
            <a:extLst>
              <a:ext uri="{FF2B5EF4-FFF2-40B4-BE49-F238E27FC236}">
                <a16:creationId xmlns:a16="http://schemas.microsoft.com/office/drawing/2014/main" id="{81629B84-42AD-62B6-AB81-D8E23B7CB78E}"/>
              </a:ext>
            </a:extLst>
          </p:cNvPr>
          <p:cNvSpPr txBox="1"/>
          <p:nvPr/>
        </p:nvSpPr>
        <p:spPr>
          <a:xfrm>
            <a:off x="163238" y="264864"/>
            <a:ext cx="9756100" cy="599523"/>
          </a:xfrm>
          <a:prstGeom prst="rect">
            <a:avLst/>
          </a:prstGeom>
          <a:noFill/>
        </p:spPr>
        <p:txBody>
          <a:bodyPr wrap="square" rtlCol="0">
            <a:spAutoFit/>
          </a:bodyPr>
          <a:lstStyle/>
          <a:p>
            <a:pPr defTabSz="692451">
              <a:defRPr/>
            </a:pPr>
            <a:r>
              <a:rPr lang="es-UY" sz="3296" dirty="0">
                <a:solidFill>
                  <a:srgbClr val="5B9BD5">
                    <a:lumMod val="75000"/>
                  </a:srgbClr>
                </a:solidFill>
                <a:latin typeface="Calibri"/>
              </a:rPr>
              <a:t>MARGEN DE REFINACIÓN TEÓRICO -  URSEA</a:t>
            </a:r>
          </a:p>
        </p:txBody>
      </p:sp>
      <p:graphicFrame>
        <p:nvGraphicFramePr>
          <p:cNvPr id="33" name="Chart 3">
            <a:extLst>
              <a:ext uri="{FF2B5EF4-FFF2-40B4-BE49-F238E27FC236}">
                <a16:creationId xmlns:a16="http://schemas.microsoft.com/office/drawing/2014/main" id="{4ED15A53-3109-95FE-8AA7-0EECC080075A}"/>
              </a:ext>
            </a:extLst>
          </p:cNvPr>
          <p:cNvGraphicFramePr/>
          <p:nvPr>
            <p:custDataLst>
              <p:tags r:id="rId4"/>
            </p:custDataLst>
            <p:extLst>
              <p:ext uri="{D42A27DB-BD31-4B8C-83A1-F6EECF244321}">
                <p14:modId xmlns:p14="http://schemas.microsoft.com/office/powerpoint/2010/main" val="3366908477"/>
              </p:ext>
            </p:extLst>
          </p:nvPr>
        </p:nvGraphicFramePr>
        <p:xfrm>
          <a:off x="26988" y="1481138"/>
          <a:ext cx="7799387" cy="3924300"/>
        </p:xfrm>
        <a:graphic>
          <a:graphicData uri="http://schemas.openxmlformats.org/drawingml/2006/chart">
            <c:chart xmlns:c="http://schemas.openxmlformats.org/drawingml/2006/chart" xmlns:r="http://schemas.openxmlformats.org/officeDocument/2006/relationships" r:id="rId20"/>
          </a:graphicData>
        </a:graphic>
      </p:graphicFrame>
      <p:sp>
        <p:nvSpPr>
          <p:cNvPr id="3" name="Marcador de texto 2">
            <a:extLst>
              <a:ext uri="{FF2B5EF4-FFF2-40B4-BE49-F238E27FC236}">
                <a16:creationId xmlns:a16="http://schemas.microsoft.com/office/drawing/2014/main" id="{1C6174C9-BDA5-D82A-C130-EDFEA9275775}"/>
              </a:ext>
            </a:extLst>
          </p:cNvPr>
          <p:cNvSpPr>
            <a:spLocks/>
          </p:cNvSpPr>
          <p:nvPr>
            <p:custDataLst>
              <p:tags r:id="rId5"/>
            </p:custDataLst>
          </p:nvPr>
        </p:nvSpPr>
        <p:spPr bwMode="auto">
          <a:xfrm>
            <a:off x="319088" y="5152858"/>
            <a:ext cx="343027" cy="175875"/>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49598" indent="-249598" algn="l" defTabSz="998397"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798" indent="-249598" algn="l" defTabSz="998397"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7996" indent="-249598" algn="l" defTabSz="998397"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194"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394"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592"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4792"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3989"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187"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defTabSz="914065">
              <a:spcBef>
                <a:spcPct val="0"/>
              </a:spcBef>
              <a:spcAft>
                <a:spcPct val="0"/>
              </a:spcAft>
              <a:buNone/>
            </a:pPr>
            <a:fld id="{26C6F64C-501A-48B9-87FC-38010D3C7A94}" type="datetime'''''''''''''''''2''''''''0''''''''''''''''''''''''''16'''''''">
              <a:rPr lang="es-UY" altLang="en-US" sz="1282">
                <a:solidFill>
                  <a:prstClr val="black"/>
                </a:solidFill>
                <a:latin typeface="Calibri"/>
              </a:rPr>
              <a:pPr marL="0" indent="0" algn="ctr" defTabSz="914065">
                <a:spcBef>
                  <a:spcPct val="0"/>
                </a:spcBef>
                <a:spcAft>
                  <a:spcPct val="0"/>
                </a:spcAft>
                <a:buNone/>
              </a:pPr>
              <a:t>2016</a:t>
            </a:fld>
            <a:endParaRPr lang="es-UY" sz="1282" dirty="0">
              <a:solidFill>
                <a:prstClr val="black"/>
              </a:solidFill>
              <a:latin typeface="Calibri"/>
            </a:endParaRPr>
          </a:p>
        </p:txBody>
      </p:sp>
      <p:sp>
        <p:nvSpPr>
          <p:cNvPr id="10" name="Marcador de texto 2">
            <a:extLst>
              <a:ext uri="{FF2B5EF4-FFF2-40B4-BE49-F238E27FC236}">
                <a16:creationId xmlns:a16="http://schemas.microsoft.com/office/drawing/2014/main" id="{0F669936-921C-7C03-0027-7562E1D5FBEA}"/>
              </a:ext>
            </a:extLst>
          </p:cNvPr>
          <p:cNvSpPr>
            <a:spLocks/>
          </p:cNvSpPr>
          <p:nvPr>
            <p:custDataLst>
              <p:tags r:id="rId6"/>
            </p:custDataLst>
          </p:nvPr>
        </p:nvSpPr>
        <p:spPr bwMode="auto">
          <a:xfrm>
            <a:off x="1082675" y="5152858"/>
            <a:ext cx="343027" cy="175875"/>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49598" indent="-249598" algn="l" defTabSz="998397"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798" indent="-249598" algn="l" defTabSz="998397"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7996" indent="-249598" algn="l" defTabSz="998397"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194"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394"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592"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4792"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3989"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187"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defTabSz="914065">
              <a:spcBef>
                <a:spcPct val="0"/>
              </a:spcBef>
              <a:spcAft>
                <a:spcPct val="0"/>
              </a:spcAft>
              <a:buNone/>
            </a:pPr>
            <a:fld id="{D6C39BF3-EA11-429F-89EC-D84F98E62EC4}" type="datetime'''''''''''''''''''2''''''0''''''''''''1''''''7'''''''''''">
              <a:rPr lang="es-UY" altLang="en-US" sz="1282">
                <a:solidFill>
                  <a:prstClr val="black"/>
                </a:solidFill>
                <a:latin typeface="Calibri"/>
              </a:rPr>
              <a:pPr marL="0" indent="0" algn="ctr" defTabSz="914065">
                <a:spcBef>
                  <a:spcPct val="0"/>
                </a:spcBef>
                <a:spcAft>
                  <a:spcPct val="0"/>
                </a:spcAft>
                <a:buNone/>
              </a:pPr>
              <a:t>2017</a:t>
            </a:fld>
            <a:endParaRPr lang="es-UY" sz="1282" dirty="0">
              <a:solidFill>
                <a:prstClr val="black"/>
              </a:solidFill>
              <a:latin typeface="Calibri"/>
            </a:endParaRPr>
          </a:p>
        </p:txBody>
      </p:sp>
      <p:sp>
        <p:nvSpPr>
          <p:cNvPr id="12" name="Marcador de texto 2">
            <a:extLst>
              <a:ext uri="{FF2B5EF4-FFF2-40B4-BE49-F238E27FC236}">
                <a16:creationId xmlns:a16="http://schemas.microsoft.com/office/drawing/2014/main" id="{4F4E325F-45B0-F4B0-9E65-9CC296D51BB1}"/>
              </a:ext>
            </a:extLst>
          </p:cNvPr>
          <p:cNvSpPr>
            <a:spLocks/>
          </p:cNvSpPr>
          <p:nvPr>
            <p:custDataLst>
              <p:tags r:id="rId7"/>
            </p:custDataLst>
          </p:nvPr>
        </p:nvSpPr>
        <p:spPr bwMode="auto">
          <a:xfrm>
            <a:off x="1846263" y="5152858"/>
            <a:ext cx="343027" cy="175875"/>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49598" indent="-249598" algn="l" defTabSz="998397"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798" indent="-249598" algn="l" defTabSz="998397"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7996" indent="-249598" algn="l" defTabSz="998397"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194"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394"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592"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4792"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3989"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187"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defTabSz="914065">
              <a:spcBef>
                <a:spcPct val="0"/>
              </a:spcBef>
              <a:spcAft>
                <a:spcPct val="0"/>
              </a:spcAft>
              <a:buNone/>
            </a:pPr>
            <a:fld id="{33B68B75-D578-411E-945C-64AE3C7291F4}" type="datetime'''''''''''''''''''''''2''''''''''0''''18'''''">
              <a:rPr lang="es-UY" altLang="en-US" sz="1282">
                <a:solidFill>
                  <a:prstClr val="black"/>
                </a:solidFill>
                <a:latin typeface="Calibri"/>
              </a:rPr>
              <a:pPr marL="0" indent="0" algn="ctr" defTabSz="914065">
                <a:spcBef>
                  <a:spcPct val="0"/>
                </a:spcBef>
                <a:spcAft>
                  <a:spcPct val="0"/>
                </a:spcAft>
                <a:buNone/>
              </a:pPr>
              <a:t>2018</a:t>
            </a:fld>
            <a:endParaRPr lang="es-UY" sz="1282" dirty="0">
              <a:solidFill>
                <a:prstClr val="black"/>
              </a:solidFill>
              <a:latin typeface="Calibri"/>
            </a:endParaRPr>
          </a:p>
        </p:txBody>
      </p:sp>
      <p:sp>
        <p:nvSpPr>
          <p:cNvPr id="24" name="Marcador de texto 2">
            <a:extLst>
              <a:ext uri="{FF2B5EF4-FFF2-40B4-BE49-F238E27FC236}">
                <a16:creationId xmlns:a16="http://schemas.microsoft.com/office/drawing/2014/main" id="{F1312BCE-3D7F-2867-59BA-D2DF8F3BB46F}"/>
              </a:ext>
            </a:extLst>
          </p:cNvPr>
          <p:cNvSpPr>
            <a:spLocks/>
          </p:cNvSpPr>
          <p:nvPr>
            <p:custDataLst>
              <p:tags r:id="rId8"/>
            </p:custDataLst>
          </p:nvPr>
        </p:nvSpPr>
        <p:spPr bwMode="auto">
          <a:xfrm>
            <a:off x="2609850" y="5152858"/>
            <a:ext cx="343027" cy="175875"/>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49598" indent="-249598" algn="l" defTabSz="998397"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798" indent="-249598" algn="l" defTabSz="998397"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7996" indent="-249598" algn="l" defTabSz="998397"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194"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394"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592"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4792"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3989"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187"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defTabSz="914065">
              <a:spcBef>
                <a:spcPct val="0"/>
              </a:spcBef>
              <a:spcAft>
                <a:spcPct val="0"/>
              </a:spcAft>
              <a:buNone/>
            </a:pPr>
            <a:fld id="{3DB2E25E-B2E0-4874-9E20-8A484B5501D4}" type="datetime'''''2''''''''''''0''''''''''''''''1''''9'''''">
              <a:rPr lang="es-UY" altLang="en-US" sz="1282">
                <a:solidFill>
                  <a:prstClr val="black"/>
                </a:solidFill>
                <a:latin typeface="Calibri"/>
              </a:rPr>
              <a:pPr marL="0" indent="0" algn="ctr" defTabSz="914065">
                <a:spcBef>
                  <a:spcPct val="0"/>
                </a:spcBef>
                <a:spcAft>
                  <a:spcPct val="0"/>
                </a:spcAft>
                <a:buNone/>
              </a:pPr>
              <a:t>2019</a:t>
            </a:fld>
            <a:endParaRPr lang="es-UY" sz="1282" dirty="0">
              <a:solidFill>
                <a:prstClr val="black"/>
              </a:solidFill>
              <a:latin typeface="Calibri"/>
            </a:endParaRPr>
          </a:p>
        </p:txBody>
      </p:sp>
      <p:sp>
        <p:nvSpPr>
          <p:cNvPr id="25" name="Marcador de texto 2">
            <a:extLst>
              <a:ext uri="{FF2B5EF4-FFF2-40B4-BE49-F238E27FC236}">
                <a16:creationId xmlns:a16="http://schemas.microsoft.com/office/drawing/2014/main" id="{6A854F93-9ED3-896A-8303-DD0F8C199842}"/>
              </a:ext>
            </a:extLst>
          </p:cNvPr>
          <p:cNvSpPr>
            <a:spLocks/>
          </p:cNvSpPr>
          <p:nvPr>
            <p:custDataLst>
              <p:tags r:id="rId9"/>
            </p:custDataLst>
          </p:nvPr>
        </p:nvSpPr>
        <p:spPr bwMode="auto">
          <a:xfrm>
            <a:off x="3333750" y="5152858"/>
            <a:ext cx="423863" cy="175875"/>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49598" indent="-249598" algn="l" defTabSz="998397"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798" indent="-249598" algn="l" defTabSz="998397"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7996" indent="-249598" algn="l" defTabSz="998397"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194"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394"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592"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4792"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3989"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187"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defTabSz="914065">
              <a:spcBef>
                <a:spcPct val="0"/>
              </a:spcBef>
              <a:spcAft>
                <a:spcPct val="0"/>
              </a:spcAft>
              <a:buNone/>
            </a:pPr>
            <a:fld id="{0ECAE213-1B85-4670-95BF-FD79A0F75148}" type="datetime'2''''''''0''''''2''0*'''''''''''''''''''">
              <a:rPr lang="es-UY" altLang="en-US" sz="1282" smtClean="0">
                <a:solidFill>
                  <a:srgbClr val="000000"/>
                </a:solidFill>
              </a:rPr>
              <a:pPr marL="0" indent="0" algn="ctr" defTabSz="914065">
                <a:spcBef>
                  <a:spcPct val="0"/>
                </a:spcBef>
                <a:spcAft>
                  <a:spcPct val="0"/>
                </a:spcAft>
                <a:buNone/>
              </a:pPr>
              <a:t>2020*</a:t>
            </a:fld>
            <a:endParaRPr lang="es-UY" sz="1282" dirty="0">
              <a:solidFill>
                <a:srgbClr val="000000"/>
              </a:solidFill>
            </a:endParaRPr>
          </a:p>
        </p:txBody>
      </p:sp>
      <p:sp>
        <p:nvSpPr>
          <p:cNvPr id="26" name="Marcador de texto 2">
            <a:extLst>
              <a:ext uri="{FF2B5EF4-FFF2-40B4-BE49-F238E27FC236}">
                <a16:creationId xmlns:a16="http://schemas.microsoft.com/office/drawing/2014/main" id="{4217D355-AB61-084C-6B42-FA011FDD1FC7}"/>
              </a:ext>
            </a:extLst>
          </p:cNvPr>
          <p:cNvSpPr>
            <a:spLocks/>
          </p:cNvSpPr>
          <p:nvPr>
            <p:custDataLst>
              <p:tags r:id="rId10"/>
            </p:custDataLst>
          </p:nvPr>
        </p:nvSpPr>
        <p:spPr bwMode="auto">
          <a:xfrm>
            <a:off x="4135438" y="5152858"/>
            <a:ext cx="343027" cy="175875"/>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49598" indent="-249598" algn="l" defTabSz="998397"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798" indent="-249598" algn="l" defTabSz="998397"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7996" indent="-249598" algn="l" defTabSz="998397"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194"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394"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592"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4792"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3989"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187"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defTabSz="914065">
              <a:spcBef>
                <a:spcPct val="0"/>
              </a:spcBef>
              <a:spcAft>
                <a:spcPct val="0"/>
              </a:spcAft>
              <a:buNone/>
            </a:pPr>
            <a:fld id="{437F16D9-56AE-4534-B52A-B5DFAD7941EB}" type="datetime'''20''2''''''''''''''''''''''''1'''''''''''''''''''''''''">
              <a:rPr lang="es-UY" altLang="en-US" sz="1282">
                <a:solidFill>
                  <a:prstClr val="black"/>
                </a:solidFill>
                <a:latin typeface="Calibri"/>
              </a:rPr>
              <a:pPr marL="0" indent="0" algn="ctr" defTabSz="914065">
                <a:spcBef>
                  <a:spcPct val="0"/>
                </a:spcBef>
                <a:spcAft>
                  <a:spcPct val="0"/>
                </a:spcAft>
                <a:buNone/>
              </a:pPr>
              <a:t>2021</a:t>
            </a:fld>
            <a:endParaRPr lang="es-UY" sz="1282" dirty="0">
              <a:solidFill>
                <a:prstClr val="black"/>
              </a:solidFill>
              <a:latin typeface="Calibri"/>
            </a:endParaRPr>
          </a:p>
        </p:txBody>
      </p:sp>
      <p:sp>
        <p:nvSpPr>
          <p:cNvPr id="28" name="Marcador de texto 2">
            <a:extLst>
              <a:ext uri="{FF2B5EF4-FFF2-40B4-BE49-F238E27FC236}">
                <a16:creationId xmlns:a16="http://schemas.microsoft.com/office/drawing/2014/main" id="{BD0966F0-F9DA-5C2F-16F6-65C4895EA030}"/>
              </a:ext>
            </a:extLst>
          </p:cNvPr>
          <p:cNvSpPr>
            <a:spLocks/>
          </p:cNvSpPr>
          <p:nvPr>
            <p:custDataLst>
              <p:tags r:id="rId11"/>
            </p:custDataLst>
          </p:nvPr>
        </p:nvSpPr>
        <p:spPr bwMode="auto">
          <a:xfrm>
            <a:off x="4899025" y="5152858"/>
            <a:ext cx="343027" cy="175875"/>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49598" indent="-249598" algn="l" defTabSz="998397"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798" indent="-249598" algn="l" defTabSz="998397"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7996" indent="-249598" algn="l" defTabSz="998397"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194"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394"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592"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4792"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3989"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187"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defTabSz="914065">
              <a:spcBef>
                <a:spcPct val="0"/>
              </a:spcBef>
              <a:spcAft>
                <a:spcPct val="0"/>
              </a:spcAft>
              <a:buNone/>
            </a:pPr>
            <a:fld id="{0AAA378C-C242-4AFF-A7D9-04E15F51A423}" type="datetime'''''''2''''''''''''''''''''''0''''''''''''''''''''2''2'''">
              <a:rPr lang="es-UY" altLang="en-US" sz="1282">
                <a:solidFill>
                  <a:prstClr val="black"/>
                </a:solidFill>
                <a:latin typeface="Calibri"/>
              </a:rPr>
              <a:pPr marL="0" indent="0" algn="ctr" defTabSz="914065">
                <a:spcBef>
                  <a:spcPct val="0"/>
                </a:spcBef>
                <a:spcAft>
                  <a:spcPct val="0"/>
                </a:spcAft>
                <a:buNone/>
              </a:pPr>
              <a:t>2022</a:t>
            </a:fld>
            <a:endParaRPr lang="es-UY" sz="1282" dirty="0">
              <a:solidFill>
                <a:prstClr val="black"/>
              </a:solidFill>
              <a:latin typeface="Calibri"/>
            </a:endParaRPr>
          </a:p>
        </p:txBody>
      </p:sp>
      <p:sp>
        <p:nvSpPr>
          <p:cNvPr id="29" name="Marcador de texto 2">
            <a:extLst>
              <a:ext uri="{FF2B5EF4-FFF2-40B4-BE49-F238E27FC236}">
                <a16:creationId xmlns:a16="http://schemas.microsoft.com/office/drawing/2014/main" id="{613CFA32-75E8-9CB0-304D-398D54B60D66}"/>
              </a:ext>
            </a:extLst>
          </p:cNvPr>
          <p:cNvSpPr>
            <a:spLocks/>
          </p:cNvSpPr>
          <p:nvPr>
            <p:custDataLst>
              <p:tags r:id="rId12"/>
            </p:custDataLst>
          </p:nvPr>
        </p:nvSpPr>
        <p:spPr bwMode="auto">
          <a:xfrm>
            <a:off x="5662613" y="5152858"/>
            <a:ext cx="343027" cy="175875"/>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49598" indent="-249598" algn="l" defTabSz="998397"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798" indent="-249598" algn="l" defTabSz="998397"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7996" indent="-249598" algn="l" defTabSz="998397"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194"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394"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592"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4792"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3989"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187"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defTabSz="914065">
              <a:spcBef>
                <a:spcPct val="0"/>
              </a:spcBef>
              <a:spcAft>
                <a:spcPct val="0"/>
              </a:spcAft>
              <a:buNone/>
            </a:pPr>
            <a:fld id="{911FAD5F-197D-4338-BFE6-ABAB4EF2BCD8}" type="datetime'''''2''0''''''2''3'''''''">
              <a:rPr lang="es-UY" altLang="en-US" sz="1282">
                <a:solidFill>
                  <a:prstClr val="black"/>
                </a:solidFill>
                <a:latin typeface="Calibri"/>
              </a:rPr>
              <a:pPr marL="0" indent="0" algn="ctr" defTabSz="914065">
                <a:spcBef>
                  <a:spcPct val="0"/>
                </a:spcBef>
                <a:spcAft>
                  <a:spcPct val="0"/>
                </a:spcAft>
                <a:buNone/>
              </a:pPr>
              <a:t>2023</a:t>
            </a:fld>
            <a:endParaRPr lang="es-UY" sz="1282" dirty="0">
              <a:solidFill>
                <a:prstClr val="black"/>
              </a:solidFill>
              <a:latin typeface="Calibri"/>
            </a:endParaRPr>
          </a:p>
        </p:txBody>
      </p:sp>
      <p:sp>
        <p:nvSpPr>
          <p:cNvPr id="30" name="Marcador de texto 2">
            <a:extLst>
              <a:ext uri="{FF2B5EF4-FFF2-40B4-BE49-F238E27FC236}">
                <a16:creationId xmlns:a16="http://schemas.microsoft.com/office/drawing/2014/main" id="{3C9D9EB2-9093-F549-0069-979508C8461C}"/>
              </a:ext>
            </a:extLst>
          </p:cNvPr>
          <p:cNvSpPr>
            <a:spLocks/>
          </p:cNvSpPr>
          <p:nvPr>
            <p:custDataLst>
              <p:tags r:id="rId13"/>
            </p:custDataLst>
          </p:nvPr>
        </p:nvSpPr>
        <p:spPr bwMode="auto">
          <a:xfrm>
            <a:off x="6426200" y="5152860"/>
            <a:ext cx="342900" cy="17621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49598" indent="-249598" algn="l" defTabSz="998397"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798" indent="-249598" algn="l" defTabSz="998397"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7996" indent="-249598" algn="l" defTabSz="998397"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194"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394"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592"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4792"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3989"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187"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defTabSz="914065">
              <a:spcBef>
                <a:spcPct val="0"/>
              </a:spcBef>
              <a:spcAft>
                <a:spcPct val="0"/>
              </a:spcAft>
              <a:buNone/>
            </a:pPr>
            <a:fld id="{CDC8BE3F-9FEB-4436-A48D-E12145B15723}" type="datetime'''''''''''''''2''02''4'''''''''''''''''''''''''''''''''''''">
              <a:rPr lang="es-UY" altLang="en-US" sz="1282" smtClean="0">
                <a:solidFill>
                  <a:srgbClr val="000000"/>
                </a:solidFill>
              </a:rPr>
              <a:pPr marL="0" indent="0" algn="ctr" defTabSz="914065">
                <a:spcBef>
                  <a:spcPct val="0"/>
                </a:spcBef>
                <a:spcAft>
                  <a:spcPct val="0"/>
                </a:spcAft>
                <a:buNone/>
              </a:pPr>
              <a:t>2024</a:t>
            </a:fld>
            <a:endParaRPr lang="es-UY" sz="1282" dirty="0">
              <a:solidFill>
                <a:srgbClr val="000000"/>
              </a:solidFill>
            </a:endParaRPr>
          </a:p>
        </p:txBody>
      </p:sp>
      <p:sp>
        <p:nvSpPr>
          <p:cNvPr id="14" name="Marcador de texto 2">
            <a:extLst>
              <a:ext uri="{FF2B5EF4-FFF2-40B4-BE49-F238E27FC236}">
                <a16:creationId xmlns:a16="http://schemas.microsoft.com/office/drawing/2014/main" id="{3EC180E5-D1D1-783C-1AEA-374D66C8FC8E}"/>
              </a:ext>
            </a:extLst>
          </p:cNvPr>
          <p:cNvSpPr>
            <a:spLocks/>
          </p:cNvSpPr>
          <p:nvPr>
            <p:custDataLst>
              <p:tags r:id="rId14"/>
            </p:custDataLst>
          </p:nvPr>
        </p:nvSpPr>
        <p:spPr bwMode="auto">
          <a:xfrm>
            <a:off x="7189788" y="5153025"/>
            <a:ext cx="342900" cy="17621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49598" indent="-249598" algn="l" defTabSz="998397"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798" indent="-249598" algn="l" defTabSz="998397"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7996" indent="-249598" algn="l" defTabSz="998397"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194"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394"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592"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4792"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3989"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187"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defTabSz="914065">
              <a:spcBef>
                <a:spcPct val="0"/>
              </a:spcBef>
              <a:spcAft>
                <a:spcPct val="0"/>
              </a:spcAft>
              <a:buNone/>
            </a:pPr>
            <a:fld id="{40D9793F-4024-4307-B61B-42DBCCD2F983}" type="datetime'''''''''''''''2''''''0''''''''''''''2''''''''''5'''''''''">
              <a:rPr lang="es-UY" altLang="en-US" sz="1282" smtClean="0">
                <a:solidFill>
                  <a:srgbClr val="000000"/>
                </a:solidFill>
              </a:rPr>
              <a:pPr marL="0" indent="0" algn="ctr" defTabSz="914065">
                <a:spcBef>
                  <a:spcPct val="0"/>
                </a:spcBef>
                <a:spcAft>
                  <a:spcPct val="0"/>
                </a:spcAft>
                <a:buNone/>
              </a:pPr>
              <a:t>2025</a:t>
            </a:fld>
            <a:endParaRPr lang="es-UY" sz="1282" dirty="0">
              <a:solidFill>
                <a:srgbClr val="000000"/>
              </a:solidFill>
            </a:endParaRPr>
          </a:p>
        </p:txBody>
      </p:sp>
      <p:sp>
        <p:nvSpPr>
          <p:cNvPr id="18" name="CuadroTexto 17">
            <a:extLst>
              <a:ext uri="{FF2B5EF4-FFF2-40B4-BE49-F238E27FC236}">
                <a16:creationId xmlns:a16="http://schemas.microsoft.com/office/drawing/2014/main" id="{266412C1-2B08-0D46-25D0-64E01155B030}"/>
              </a:ext>
            </a:extLst>
          </p:cNvPr>
          <p:cNvSpPr txBox="1"/>
          <p:nvPr/>
        </p:nvSpPr>
        <p:spPr>
          <a:xfrm>
            <a:off x="313921" y="5525496"/>
            <a:ext cx="5675886" cy="338554"/>
          </a:xfrm>
          <a:prstGeom prst="rect">
            <a:avLst/>
          </a:prstGeom>
          <a:noFill/>
        </p:spPr>
        <p:txBody>
          <a:bodyPr wrap="square" rtlCol="0">
            <a:spAutoFit/>
          </a:bodyPr>
          <a:lstStyle/>
          <a:p>
            <a:r>
              <a:rPr lang="es-UY" sz="1600" dirty="0">
                <a:solidFill>
                  <a:prstClr val="white">
                    <a:lumMod val="50000"/>
                  </a:prstClr>
                </a:solidFill>
                <a:latin typeface="Calibri Light"/>
              </a:rPr>
              <a:t>*Cambio de metodología PPI URSEA en octubre 2020</a:t>
            </a:r>
          </a:p>
        </p:txBody>
      </p:sp>
      <p:sp>
        <p:nvSpPr>
          <p:cNvPr id="19" name="CuadroTexto 18">
            <a:extLst>
              <a:ext uri="{FF2B5EF4-FFF2-40B4-BE49-F238E27FC236}">
                <a16:creationId xmlns:a16="http://schemas.microsoft.com/office/drawing/2014/main" id="{A875C765-76E0-E9FB-BC77-22D03A8FFFA3}"/>
              </a:ext>
            </a:extLst>
          </p:cNvPr>
          <p:cNvSpPr txBox="1"/>
          <p:nvPr/>
        </p:nvSpPr>
        <p:spPr>
          <a:xfrm>
            <a:off x="222250" y="2097299"/>
            <a:ext cx="5675886" cy="369332"/>
          </a:xfrm>
          <a:prstGeom prst="rect">
            <a:avLst/>
          </a:prstGeom>
          <a:noFill/>
        </p:spPr>
        <p:txBody>
          <a:bodyPr wrap="square" rtlCol="0">
            <a:spAutoFit/>
          </a:bodyPr>
          <a:lstStyle/>
          <a:p>
            <a:r>
              <a:rPr lang="es-UY" dirty="0">
                <a:solidFill>
                  <a:prstClr val="white">
                    <a:lumMod val="50000"/>
                  </a:prstClr>
                </a:solidFill>
                <a:latin typeface="Calibri Light"/>
              </a:rPr>
              <a:t>Margen de Refinación MMUSD</a:t>
            </a:r>
          </a:p>
        </p:txBody>
      </p:sp>
    </p:spTree>
    <p:extLst>
      <p:ext uri="{BB962C8B-B14F-4D97-AF65-F5344CB8AC3E}">
        <p14:creationId xmlns:p14="http://schemas.microsoft.com/office/powerpoint/2010/main" val="728472520"/>
      </p:ext>
    </p:extLst>
  </p:cSld>
  <p:clrMapOvr>
    <a:overrideClrMapping bg1="lt1" tx1="dk1" bg2="lt2" tx2="dk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3">
            <a:lum/>
          </a:blip>
          <a:srcRect/>
          <a:stretch>
            <a:fillRect/>
          </a:stretch>
        </a:blipFill>
        <a:effectLst/>
      </p:bgPr>
    </p:bg>
    <p:spTree>
      <p:nvGrpSpPr>
        <p:cNvPr id="1" name="">
          <a:extLst>
            <a:ext uri="{FF2B5EF4-FFF2-40B4-BE49-F238E27FC236}">
              <a16:creationId xmlns:a16="http://schemas.microsoft.com/office/drawing/2014/main" id="{3CC58617-8104-C7E1-AA43-013FF7CC0D9E}"/>
            </a:ext>
          </a:extLst>
        </p:cNvPr>
        <p:cNvGrpSpPr/>
        <p:nvPr/>
      </p:nvGrpSpPr>
      <p:grpSpPr>
        <a:xfrm>
          <a:off x="0" y="0"/>
          <a:ext cx="0" cy="0"/>
          <a:chOff x="0" y="0"/>
          <a:chExt cx="0" cy="0"/>
        </a:xfrm>
      </p:grpSpPr>
      <p:graphicFrame>
        <p:nvGraphicFramePr>
          <p:cNvPr id="5" name="Objeto 4" hidden="1">
            <a:extLst>
              <a:ext uri="{FF2B5EF4-FFF2-40B4-BE49-F238E27FC236}">
                <a16:creationId xmlns:a16="http://schemas.microsoft.com/office/drawing/2014/main" id="{C51E465A-171E-670F-B4CE-4719432A17D0}"/>
              </a:ext>
            </a:extLst>
          </p:cNvPr>
          <p:cNvGraphicFramePr>
            <a:graphicFrameLocks/>
          </p:cNvGraphicFramePr>
          <p:nvPr>
            <p:custDataLst>
              <p:tags r:id="rId1"/>
            </p:custDataLst>
          </p:nvPr>
        </p:nvGraphicFramePr>
        <p:xfrm>
          <a:off x="1454" y="1636"/>
          <a:ext cx="1454" cy="1454"/>
        </p:xfrm>
        <a:graphic>
          <a:graphicData uri="http://schemas.openxmlformats.org/presentationml/2006/ole">
            <mc:AlternateContent xmlns:mc="http://schemas.openxmlformats.org/markup-compatibility/2006">
              <mc:Choice xmlns:v="urn:schemas-microsoft-com:vml" Requires="v">
                <p:oleObj name="Diapositiva de think-cell" r:id="rId24" imgW="493" imgH="493" progId="TCLayout.ActiveDocument.1">
                  <p:embed/>
                </p:oleObj>
              </mc:Choice>
              <mc:Fallback>
                <p:oleObj name="Diapositiva de think-cell" r:id="rId24" imgW="493" imgH="493" progId="TCLayout.ActiveDocument.1">
                  <p:embed/>
                  <p:pic>
                    <p:nvPicPr>
                      <p:cNvPr id="5" name="Objeto 4" hidden="1"/>
                      <p:cNvPicPr/>
                      <p:nvPr/>
                    </p:nvPicPr>
                    <p:blipFill>
                      <a:blip r:embed="rId25"/>
                      <a:stretch>
                        <a:fillRect/>
                      </a:stretch>
                    </p:blipFill>
                    <p:spPr>
                      <a:xfrm>
                        <a:off x="1454" y="1636"/>
                        <a:ext cx="1454" cy="1454"/>
                      </a:xfrm>
                      <a:prstGeom prst="rect">
                        <a:avLst/>
                      </a:prstGeom>
                    </p:spPr>
                  </p:pic>
                </p:oleObj>
              </mc:Fallback>
            </mc:AlternateContent>
          </a:graphicData>
        </a:graphic>
      </p:graphicFrame>
      <p:sp>
        <p:nvSpPr>
          <p:cNvPr id="4" name="Rectángulo 3" hidden="1">
            <a:extLst>
              <a:ext uri="{FF2B5EF4-FFF2-40B4-BE49-F238E27FC236}">
                <a16:creationId xmlns:a16="http://schemas.microsoft.com/office/drawing/2014/main" id="{624C8133-7853-1664-4638-B916C38DBD05}"/>
              </a:ext>
            </a:extLst>
          </p:cNvPr>
          <p:cNvSpPr/>
          <p:nvPr>
            <p:custDataLst>
              <p:tags r:id="rId2"/>
            </p:custDataLst>
          </p:nvPr>
        </p:nvSpPr>
        <p:spPr>
          <a:xfrm>
            <a:off x="0" y="182"/>
            <a:ext cx="145351" cy="1453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marR="0" lvl="0" indent="0" algn="ctr" defTabSz="692603" rtl="0" eaLnBrk="1" fontAlgn="auto" latinLnBrk="0" hangingPunct="1">
              <a:lnSpc>
                <a:spcPct val="100000"/>
              </a:lnSpc>
              <a:spcBef>
                <a:spcPts val="0"/>
              </a:spcBef>
              <a:spcAft>
                <a:spcPts val="0"/>
              </a:spcAft>
              <a:buClrTx/>
              <a:buSzTx/>
              <a:buFontTx/>
              <a:buNone/>
              <a:tabLst/>
              <a:defRPr/>
            </a:pPr>
            <a:endParaRPr kumimoji="0" lang="es-UY" sz="3662" b="0" i="0" u="none" strike="noStrike" kern="1200" cap="none" spc="0" normalizeH="0" baseline="0" noProof="0" dirty="0">
              <a:ln>
                <a:noFill/>
              </a:ln>
              <a:solidFill>
                <a:prstClr val="white"/>
              </a:solidFill>
              <a:effectLst/>
              <a:uLnTx/>
              <a:uFillTx/>
              <a:latin typeface="Calibri Light" panose="020F0302020204030204" pitchFamily="34" charset="0"/>
              <a:ea typeface="+mn-ea"/>
              <a:cs typeface="+mn-cs"/>
              <a:sym typeface="Calibri Light" panose="020F0302020204030204" pitchFamily="34" charset="0"/>
            </a:endParaRPr>
          </a:p>
        </p:txBody>
      </p:sp>
      <p:graphicFrame>
        <p:nvGraphicFramePr>
          <p:cNvPr id="19" name="Chart 3">
            <a:extLst>
              <a:ext uri="{FF2B5EF4-FFF2-40B4-BE49-F238E27FC236}">
                <a16:creationId xmlns:a16="http://schemas.microsoft.com/office/drawing/2014/main" id="{A326DBEB-6DBA-4376-BBFF-F9434EE86588}"/>
              </a:ext>
            </a:extLst>
          </p:cNvPr>
          <p:cNvGraphicFramePr/>
          <p:nvPr>
            <p:custDataLst>
              <p:tags r:id="rId3"/>
            </p:custDataLst>
          </p:nvPr>
        </p:nvGraphicFramePr>
        <p:xfrm>
          <a:off x="417513" y="1949450"/>
          <a:ext cx="9926637" cy="3214688"/>
        </p:xfrm>
        <a:graphic>
          <a:graphicData uri="http://schemas.openxmlformats.org/drawingml/2006/chart">
            <c:chart xmlns:c="http://schemas.openxmlformats.org/drawingml/2006/chart" xmlns:r="http://schemas.openxmlformats.org/officeDocument/2006/relationships" r:id="rId26"/>
          </a:graphicData>
        </a:graphic>
      </p:graphicFrame>
      <p:sp>
        <p:nvSpPr>
          <p:cNvPr id="166" name="Marcador de texto 2">
            <a:extLst>
              <a:ext uri="{FF2B5EF4-FFF2-40B4-BE49-F238E27FC236}">
                <a16:creationId xmlns:a16="http://schemas.microsoft.com/office/drawing/2014/main" id="{72CEC169-EF8B-66A5-B1CF-B2DAE451A1D4}"/>
              </a:ext>
            </a:extLst>
          </p:cNvPr>
          <p:cNvSpPr>
            <a:spLocks/>
          </p:cNvSpPr>
          <p:nvPr>
            <p:custDataLst>
              <p:tags r:id="rId4"/>
            </p:custDataLst>
          </p:nvPr>
        </p:nvSpPr>
        <p:spPr bwMode="auto">
          <a:xfrm>
            <a:off x="820738" y="5016500"/>
            <a:ext cx="338138" cy="384175"/>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562D6F9E-C46E-4897-851F-6D53D14C1CB1}" type="datetime'e''''''''''n''''e''-''''''''''''2''''''''''1'''''''">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ene-21</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171" name="Marcador de texto 2">
            <a:extLst>
              <a:ext uri="{FF2B5EF4-FFF2-40B4-BE49-F238E27FC236}">
                <a16:creationId xmlns:a16="http://schemas.microsoft.com/office/drawing/2014/main" id="{93D24DD1-8F7C-A8EF-6F3F-35E8ABF4D0B7}"/>
              </a:ext>
            </a:extLst>
          </p:cNvPr>
          <p:cNvSpPr>
            <a:spLocks/>
          </p:cNvSpPr>
          <p:nvPr>
            <p:custDataLst>
              <p:tags r:id="rId5"/>
            </p:custDataLst>
          </p:nvPr>
        </p:nvSpPr>
        <p:spPr bwMode="auto">
          <a:xfrm>
            <a:off x="1793875" y="5016500"/>
            <a:ext cx="244475" cy="384175"/>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C1F8E0C8-56AA-4CB7-9EBE-1DA9B6BCFF28}" type="datetime'''j''''''''''u''''l''''''''''''''''-''''''''''2''1'">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jul-21</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177" name="Marcador de texto 2">
            <a:extLst>
              <a:ext uri="{FF2B5EF4-FFF2-40B4-BE49-F238E27FC236}">
                <a16:creationId xmlns:a16="http://schemas.microsoft.com/office/drawing/2014/main" id="{CBE7F4E8-AD56-2558-3656-5E60550FB992}"/>
              </a:ext>
            </a:extLst>
          </p:cNvPr>
          <p:cNvSpPr>
            <a:spLocks/>
          </p:cNvSpPr>
          <p:nvPr>
            <p:custDataLst>
              <p:tags r:id="rId6"/>
            </p:custDataLst>
          </p:nvPr>
        </p:nvSpPr>
        <p:spPr bwMode="auto">
          <a:xfrm>
            <a:off x="2674938" y="5016500"/>
            <a:ext cx="338138" cy="384175"/>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11A67290-CFC5-41A5-A3C0-43C6D1758945}" type="datetime'e''''''''''''''''n''''''''e''''''''-''''''''2''2'''''''''">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ene-22</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183" name="Marcador de texto 2">
            <a:extLst>
              <a:ext uri="{FF2B5EF4-FFF2-40B4-BE49-F238E27FC236}">
                <a16:creationId xmlns:a16="http://schemas.microsoft.com/office/drawing/2014/main" id="{266678E5-0099-B1B0-E5BE-2E6A09050E29}"/>
              </a:ext>
            </a:extLst>
          </p:cNvPr>
          <p:cNvSpPr>
            <a:spLocks/>
          </p:cNvSpPr>
          <p:nvPr>
            <p:custDataLst>
              <p:tags r:id="rId7"/>
            </p:custDataLst>
          </p:nvPr>
        </p:nvSpPr>
        <p:spPr bwMode="auto">
          <a:xfrm>
            <a:off x="3648075" y="5016500"/>
            <a:ext cx="244475" cy="384175"/>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D1B2A1F0-EC89-4AC3-8B37-1ED96C343CF4}" type="datetime'''''''''''''''j''u''l-''''''''''''''2''''''''''2'''''''">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jul-22</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49" name="Marcador de texto 2">
            <a:extLst>
              <a:ext uri="{FF2B5EF4-FFF2-40B4-BE49-F238E27FC236}">
                <a16:creationId xmlns:a16="http://schemas.microsoft.com/office/drawing/2014/main" id="{240E1BA1-D56B-12BE-D44E-E9E77EF89265}"/>
              </a:ext>
            </a:extLst>
          </p:cNvPr>
          <p:cNvSpPr>
            <a:spLocks/>
          </p:cNvSpPr>
          <p:nvPr>
            <p:custDataLst>
              <p:tags r:id="rId8"/>
            </p:custDataLst>
          </p:nvPr>
        </p:nvSpPr>
        <p:spPr bwMode="auto">
          <a:xfrm>
            <a:off x="4529138" y="5016500"/>
            <a:ext cx="338138" cy="384175"/>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squar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53185A0A-DDC0-4289-9D71-984DC109597C}" type="datetime'''''''''''''''''''''''''''e''n''''e''''-''''2''''3'''''''">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ene-23</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52" name="Marcador de texto 2">
            <a:extLst>
              <a:ext uri="{FF2B5EF4-FFF2-40B4-BE49-F238E27FC236}">
                <a16:creationId xmlns:a16="http://schemas.microsoft.com/office/drawing/2014/main" id="{0D81C710-255D-80A0-DE0D-198EB0479773}"/>
              </a:ext>
            </a:extLst>
          </p:cNvPr>
          <p:cNvSpPr>
            <a:spLocks/>
          </p:cNvSpPr>
          <p:nvPr>
            <p:custDataLst>
              <p:tags r:id="rId9"/>
            </p:custDataLst>
          </p:nvPr>
        </p:nvSpPr>
        <p:spPr bwMode="auto">
          <a:xfrm>
            <a:off x="5503863" y="5016500"/>
            <a:ext cx="244475" cy="384175"/>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squar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6768AA6E-5D1A-4303-9447-AF451E89AF44}" type="datetime'j''''''''u''''''''''''l''''''-''''2''''3'''''''''''''''''">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jul-23</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87" name="Marcador de texto 2">
            <a:extLst>
              <a:ext uri="{FF2B5EF4-FFF2-40B4-BE49-F238E27FC236}">
                <a16:creationId xmlns:a16="http://schemas.microsoft.com/office/drawing/2014/main" id="{BB818EA8-4805-371A-F15D-5ECE11EB8092}"/>
              </a:ext>
            </a:extLst>
          </p:cNvPr>
          <p:cNvSpPr>
            <a:spLocks/>
          </p:cNvSpPr>
          <p:nvPr>
            <p:custDataLst>
              <p:tags r:id="rId10"/>
            </p:custDataLst>
          </p:nvPr>
        </p:nvSpPr>
        <p:spPr bwMode="auto">
          <a:xfrm>
            <a:off x="6538913" y="5016500"/>
            <a:ext cx="338138" cy="384175"/>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squar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DF39A30E-6F77-496F-87B0-53253BFC7AE8}" type="datetime'''''e''''''''''n''''''''''''''e-''''2''''4'''''">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ene-24</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234" name="Marcador de texto 2">
            <a:extLst>
              <a:ext uri="{FF2B5EF4-FFF2-40B4-BE49-F238E27FC236}">
                <a16:creationId xmlns:a16="http://schemas.microsoft.com/office/drawing/2014/main" id="{25D721FF-FC6F-C81D-B19F-55E358CC0A00}"/>
              </a:ext>
            </a:extLst>
          </p:cNvPr>
          <p:cNvSpPr>
            <a:spLocks/>
          </p:cNvSpPr>
          <p:nvPr>
            <p:custDataLst>
              <p:tags r:id="rId11"/>
            </p:custDataLst>
          </p:nvPr>
        </p:nvSpPr>
        <p:spPr bwMode="auto">
          <a:xfrm>
            <a:off x="7512050" y="5016500"/>
            <a:ext cx="244475" cy="384175"/>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squar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BED7D6FC-78CC-4DD2-A059-1ABD005780F5}" type="datetime'''''''''j''''''''''u''''''''l''''''''''-2''''''''4'''">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jul-24</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11" name="Marcador de texto 2">
            <a:extLst>
              <a:ext uri="{FF2B5EF4-FFF2-40B4-BE49-F238E27FC236}">
                <a16:creationId xmlns:a16="http://schemas.microsoft.com/office/drawing/2014/main" id="{801C08FD-B1C7-2451-0370-7655737956E3}"/>
              </a:ext>
            </a:extLst>
          </p:cNvPr>
          <p:cNvSpPr>
            <a:spLocks/>
          </p:cNvSpPr>
          <p:nvPr>
            <p:custDataLst>
              <p:tags r:id="rId12"/>
            </p:custDataLst>
          </p:nvPr>
        </p:nvSpPr>
        <p:spPr bwMode="auto">
          <a:xfrm>
            <a:off x="8393113" y="5016500"/>
            <a:ext cx="338138" cy="384175"/>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squar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31FC8630-5A36-4173-B1DD-E7AA0E960A1F}" type="datetime'''e''''''''n''''e''''''-''''''''25'''''">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ene-25</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242" name="Marcador de texto 2">
            <a:extLst>
              <a:ext uri="{FF2B5EF4-FFF2-40B4-BE49-F238E27FC236}">
                <a16:creationId xmlns:a16="http://schemas.microsoft.com/office/drawing/2014/main" id="{37FE5533-373E-DF16-BCCD-837634FD7867}"/>
              </a:ext>
            </a:extLst>
          </p:cNvPr>
          <p:cNvSpPr>
            <a:spLocks/>
          </p:cNvSpPr>
          <p:nvPr>
            <p:custDataLst>
              <p:tags r:id="rId13"/>
            </p:custDataLst>
          </p:nvPr>
        </p:nvSpPr>
        <p:spPr bwMode="auto">
          <a:xfrm>
            <a:off x="9366250" y="5016500"/>
            <a:ext cx="244475" cy="384175"/>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squar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85464328-545A-421C-8FEB-78C5FA245F78}" type="datetime'''''''''''ju''''''''''''''''l''''-''''''''''''25'''''''''''''">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jul-25</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20" name="Marcador de texto 2">
            <a:extLst>
              <a:ext uri="{FF2B5EF4-FFF2-40B4-BE49-F238E27FC236}">
                <a16:creationId xmlns:a16="http://schemas.microsoft.com/office/drawing/2014/main" id="{DDAED337-89ED-2526-DEC6-0EE81FC146FF}"/>
              </a:ext>
            </a:extLst>
          </p:cNvPr>
          <p:cNvSpPr>
            <a:spLocks/>
          </p:cNvSpPr>
          <p:nvPr>
            <p:custDataLst>
              <p:tags r:id="rId14"/>
            </p:custDataLst>
          </p:nvPr>
        </p:nvSpPr>
        <p:spPr bwMode="auto">
          <a:xfrm>
            <a:off x="10123488" y="5016500"/>
            <a:ext cx="276225" cy="384175"/>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squar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CC39D4E8-467F-4A54-80FD-CE33398825FD}" type="datetime'''''''d''ic''-''''''''2''''''''''''''''''5'''''''''''''''''">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dic-25</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cxnSp>
        <p:nvCxnSpPr>
          <p:cNvPr id="6" name="Conector recto 5">
            <a:extLst>
              <a:ext uri="{FF2B5EF4-FFF2-40B4-BE49-F238E27FC236}">
                <a16:creationId xmlns:a16="http://schemas.microsoft.com/office/drawing/2014/main" id="{C57E221A-AF35-F4B2-8B45-59C1C20CD7F0}"/>
              </a:ext>
            </a:extLst>
          </p:cNvPr>
          <p:cNvCxnSpPr/>
          <p:nvPr>
            <p:custDataLst>
              <p:tags r:id="rId15"/>
            </p:custDataLst>
          </p:nvPr>
        </p:nvCxnSpPr>
        <p:spPr bwMode="gray">
          <a:xfrm>
            <a:off x="8402638" y="2306638"/>
            <a:ext cx="200025" cy="0"/>
          </a:xfrm>
          <a:prstGeom prst="line">
            <a:avLst/>
          </a:prstGeom>
          <a:ln w="28575" cap="rnd" cmpd="sng" algn="ctr">
            <a:solidFill>
              <a:schemeClr val="accent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7" name="Conector recto 6">
            <a:extLst>
              <a:ext uri="{FF2B5EF4-FFF2-40B4-BE49-F238E27FC236}">
                <a16:creationId xmlns:a16="http://schemas.microsoft.com/office/drawing/2014/main" id="{3F2CD676-FF8E-9ADE-3142-49DF50BCDE38}"/>
              </a:ext>
            </a:extLst>
          </p:cNvPr>
          <p:cNvCxnSpPr/>
          <p:nvPr>
            <p:custDataLst>
              <p:tags r:id="rId16"/>
            </p:custDataLst>
          </p:nvPr>
        </p:nvCxnSpPr>
        <p:spPr bwMode="gray">
          <a:xfrm>
            <a:off x="8402638" y="2543175"/>
            <a:ext cx="200025" cy="0"/>
          </a:xfrm>
          <a:prstGeom prst="line">
            <a:avLst/>
          </a:prstGeom>
          <a:ln w="28575" cap="rnd" cmpd="sng" algn="ctr">
            <a:solidFill>
              <a:schemeClr val="accent2"/>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32" name="Conector recto 31">
            <a:extLst>
              <a:ext uri="{FF2B5EF4-FFF2-40B4-BE49-F238E27FC236}">
                <a16:creationId xmlns:a16="http://schemas.microsoft.com/office/drawing/2014/main" id="{CBF690A8-5889-2A67-D3F1-1F2A6CB2C898}"/>
              </a:ext>
            </a:extLst>
          </p:cNvPr>
          <p:cNvCxnSpPr/>
          <p:nvPr>
            <p:custDataLst>
              <p:tags r:id="rId17"/>
            </p:custDataLst>
          </p:nvPr>
        </p:nvCxnSpPr>
        <p:spPr bwMode="gray">
          <a:xfrm>
            <a:off x="8402638" y="2779713"/>
            <a:ext cx="200025" cy="0"/>
          </a:xfrm>
          <a:prstGeom prst="line">
            <a:avLst/>
          </a:prstGeom>
          <a:ln w="28575" cap="rnd" cmpd="sng" algn="ctr">
            <a:solidFill>
              <a:schemeClr val="accent3"/>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sp>
        <p:nvSpPr>
          <p:cNvPr id="102" name="Marcador de texto 2">
            <a:extLst>
              <a:ext uri="{FF2B5EF4-FFF2-40B4-BE49-F238E27FC236}">
                <a16:creationId xmlns:a16="http://schemas.microsoft.com/office/drawing/2014/main" id="{6FAF0A71-F0BC-BE49-C2B8-614958874D9D}"/>
              </a:ext>
            </a:extLst>
          </p:cNvPr>
          <p:cNvSpPr>
            <a:spLocks/>
          </p:cNvSpPr>
          <p:nvPr>
            <p:custDataLst>
              <p:tags r:id="rId18"/>
            </p:custDataLst>
          </p:nvPr>
        </p:nvSpPr>
        <p:spPr bwMode="auto">
          <a:xfrm>
            <a:off x="8667750" y="2230438"/>
            <a:ext cx="363538" cy="1762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l"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BBA5BA02-9F6B-4B9D-A853-A9AEEF818046}" type="datetime'''''''''''''''''''''''''B''r''''''''e''n''''''''''''t'''''''">
              <a:rPr kumimoji="0" lang="es-ES" altLang="en-US" sz="1282"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l" defTabSz="914333" rtl="0" eaLnBrk="1" fontAlgn="auto" latinLnBrk="0" hangingPunct="1">
                <a:lnSpc>
                  <a:spcPct val="90000"/>
                </a:lnSpc>
                <a:spcBef>
                  <a:spcPct val="0"/>
                </a:spcBef>
                <a:spcAft>
                  <a:spcPct val="0"/>
                </a:spcAft>
                <a:buClrTx/>
                <a:buSzTx/>
                <a:buFont typeface="Arial" panose="020B0604020202020204" pitchFamily="34" charset="0"/>
                <a:buNone/>
                <a:tabLst/>
                <a:defRPr/>
              </a:pPr>
              <a:t>Brent</a:t>
            </a:fld>
            <a:endParaRPr kumimoji="0" lang="es-UY" sz="1282"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105" name="Marcador de texto 2">
            <a:extLst>
              <a:ext uri="{FF2B5EF4-FFF2-40B4-BE49-F238E27FC236}">
                <a16:creationId xmlns:a16="http://schemas.microsoft.com/office/drawing/2014/main" id="{8E12EB36-0A70-A2BD-9BB7-2DEADAA26E65}"/>
              </a:ext>
            </a:extLst>
          </p:cNvPr>
          <p:cNvSpPr>
            <a:spLocks/>
          </p:cNvSpPr>
          <p:nvPr>
            <p:custDataLst>
              <p:tags r:id="rId19"/>
            </p:custDataLst>
          </p:nvPr>
        </p:nvSpPr>
        <p:spPr bwMode="auto">
          <a:xfrm>
            <a:off x="8667750" y="2466975"/>
            <a:ext cx="1443038" cy="1762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l"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5FF26133-8DEF-40B2-92FB-748D295638D4}" type="datetime'''G''''''''as''''''oil'' ''''''Cos''ta'' d''el'' G''ol''''fo'">
              <a:rPr kumimoji="0" lang="es-ES" altLang="en-US" sz="1282"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l" defTabSz="914333" rtl="0" eaLnBrk="1" fontAlgn="auto" latinLnBrk="0" hangingPunct="1">
                <a:lnSpc>
                  <a:spcPct val="90000"/>
                </a:lnSpc>
                <a:spcBef>
                  <a:spcPct val="0"/>
                </a:spcBef>
                <a:spcAft>
                  <a:spcPct val="0"/>
                </a:spcAft>
                <a:buClrTx/>
                <a:buSzTx/>
                <a:buFont typeface="Arial" panose="020B0604020202020204" pitchFamily="34" charset="0"/>
                <a:buNone/>
                <a:tabLst/>
                <a:defRPr/>
              </a:pPr>
              <a:t>Gasoil Costa del Golfo</a:t>
            </a:fld>
            <a:endParaRPr kumimoji="0" lang="es-UY" sz="1282"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98" name="Marcador de texto 2">
            <a:extLst>
              <a:ext uri="{FF2B5EF4-FFF2-40B4-BE49-F238E27FC236}">
                <a16:creationId xmlns:a16="http://schemas.microsoft.com/office/drawing/2014/main" id="{1371C62A-E87E-EEA8-EEB9-2A5D2D392CB6}"/>
              </a:ext>
            </a:extLst>
          </p:cNvPr>
          <p:cNvSpPr>
            <a:spLocks/>
          </p:cNvSpPr>
          <p:nvPr>
            <p:custDataLst>
              <p:tags r:id="rId20"/>
            </p:custDataLst>
          </p:nvPr>
        </p:nvSpPr>
        <p:spPr bwMode="auto">
          <a:xfrm>
            <a:off x="8667750" y="2703513"/>
            <a:ext cx="1606550" cy="1762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l"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F4A68DF3-9E0F-467F-B73C-CE3EDDB45440}" type="datetime'''Ga''s''''''olina ''''C''''o''sta'' ''''del'' G''''olfo'">
              <a:rPr kumimoji="0" lang="es-UY" altLang="en-US" sz="1282"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l" defTabSz="914333" rtl="0" eaLnBrk="1" fontAlgn="auto" latinLnBrk="0" hangingPunct="1">
                <a:lnSpc>
                  <a:spcPct val="90000"/>
                </a:lnSpc>
                <a:spcBef>
                  <a:spcPct val="0"/>
                </a:spcBef>
                <a:spcAft>
                  <a:spcPct val="0"/>
                </a:spcAft>
                <a:buClrTx/>
                <a:buSzTx/>
                <a:buFont typeface="Arial" panose="020B0604020202020204" pitchFamily="34" charset="0"/>
                <a:buNone/>
                <a:tabLst/>
                <a:defRPr/>
              </a:pPr>
              <a:t>Gasolina Costa del Golfo</a:t>
            </a:fld>
            <a:endParaRPr kumimoji="0" lang="es-UY" sz="1282"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28" name="Rectángulo 27" hidden="1">
            <a:extLst>
              <a:ext uri="{FF2B5EF4-FFF2-40B4-BE49-F238E27FC236}">
                <a16:creationId xmlns:a16="http://schemas.microsoft.com/office/drawing/2014/main" id="{A3B8DD0A-B439-A715-09E7-49729F8FE707}"/>
              </a:ext>
            </a:extLst>
          </p:cNvPr>
          <p:cNvSpPr/>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UY" sz="1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39" name="CuadroTexto 138">
            <a:extLst>
              <a:ext uri="{FF2B5EF4-FFF2-40B4-BE49-F238E27FC236}">
                <a16:creationId xmlns:a16="http://schemas.microsoft.com/office/drawing/2014/main" id="{F47C7ABE-D231-9408-1D44-BB7ED03B6284}"/>
              </a:ext>
            </a:extLst>
          </p:cNvPr>
          <p:cNvSpPr txBox="1"/>
          <p:nvPr/>
        </p:nvSpPr>
        <p:spPr>
          <a:xfrm>
            <a:off x="1040616" y="1343581"/>
            <a:ext cx="378459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UY" sz="1800" b="0" i="0" u="none" strike="noStrike" kern="1200" cap="none" spc="0" normalizeH="0" baseline="0" noProof="0" dirty="0">
                <a:ln>
                  <a:noFill/>
                </a:ln>
                <a:solidFill>
                  <a:prstClr val="black"/>
                </a:solidFill>
                <a:effectLst/>
                <a:uLnTx/>
                <a:uFillTx/>
                <a:latin typeface="Calibri" panose="020F0502020204030204"/>
                <a:ea typeface="+mn-ea"/>
                <a:cs typeface="+mn-cs"/>
              </a:rPr>
              <a:t> Crudo y derivados (USD/</a:t>
            </a:r>
            <a:r>
              <a:rPr kumimoji="0" lang="es-UY" sz="1800" b="0" i="0" u="none" strike="noStrike" kern="1200" cap="none" spc="0" normalizeH="0" baseline="0" noProof="0" dirty="0" err="1">
                <a:ln>
                  <a:noFill/>
                </a:ln>
                <a:solidFill>
                  <a:prstClr val="black"/>
                </a:solidFill>
                <a:effectLst/>
                <a:uLnTx/>
                <a:uFillTx/>
                <a:latin typeface="Calibri" panose="020F0502020204030204"/>
                <a:ea typeface="+mn-ea"/>
                <a:cs typeface="+mn-cs"/>
              </a:rPr>
              <a:t>Bbl</a:t>
            </a:r>
            <a:r>
              <a:rPr kumimoji="0" lang="es-UY" sz="1800" b="0" i="0" u="none" strike="noStrike" kern="1200" cap="none" spc="0" normalizeH="0" baseline="0" noProof="0" dirty="0">
                <a:ln>
                  <a:noFill/>
                </a:ln>
                <a:solidFill>
                  <a:prstClr val="black"/>
                </a:solidFill>
                <a:effectLst/>
                <a:uLnTx/>
                <a:uFillTx/>
                <a:latin typeface="Calibri" panose="020F0502020204030204"/>
                <a:ea typeface="+mn-ea"/>
                <a:cs typeface="+mn-cs"/>
              </a:rPr>
              <a:t>)</a:t>
            </a:r>
          </a:p>
        </p:txBody>
      </p:sp>
      <p:sp>
        <p:nvSpPr>
          <p:cNvPr id="10" name="CuadroTexto 9">
            <a:extLst>
              <a:ext uri="{FF2B5EF4-FFF2-40B4-BE49-F238E27FC236}">
                <a16:creationId xmlns:a16="http://schemas.microsoft.com/office/drawing/2014/main" id="{9419982E-A5C8-04B3-F658-5C37F9FCF728}"/>
              </a:ext>
            </a:extLst>
          </p:cNvPr>
          <p:cNvSpPr txBox="1"/>
          <p:nvPr/>
        </p:nvSpPr>
        <p:spPr>
          <a:xfrm>
            <a:off x="163238" y="264864"/>
            <a:ext cx="9756100" cy="599523"/>
          </a:xfrm>
          <a:prstGeom prst="rect">
            <a:avLst/>
          </a:prstGeom>
          <a:noFill/>
        </p:spPr>
        <p:txBody>
          <a:bodyPr wrap="square" rtlCol="0">
            <a:spAutoFit/>
          </a:bodyPr>
          <a:lstStyle/>
          <a:p>
            <a:pPr defTabSz="692451">
              <a:defRPr/>
            </a:pPr>
            <a:r>
              <a:rPr lang="es-UY" sz="3296" dirty="0">
                <a:solidFill>
                  <a:srgbClr val="5B9BD5">
                    <a:lumMod val="75000"/>
                  </a:srgbClr>
                </a:solidFill>
                <a:latin typeface="Calibri"/>
              </a:rPr>
              <a:t>SITUACIÓN DEL MERCADO INTERNACIONAL</a:t>
            </a:r>
          </a:p>
        </p:txBody>
      </p:sp>
    </p:spTree>
    <p:extLst>
      <p:ext uri="{BB962C8B-B14F-4D97-AF65-F5344CB8AC3E}">
        <p14:creationId xmlns:p14="http://schemas.microsoft.com/office/powerpoint/2010/main" val="4841311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97DE24D4-4AE3-C9CE-9985-4B93BDB3BB67}"/>
            </a:ext>
          </a:extLst>
        </p:cNvPr>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6B242F10-8EDF-0DF5-6A73-B80660BCE305}"/>
              </a:ext>
            </a:extLst>
          </p:cNvPr>
          <p:cNvSpPr>
            <a:spLocks noGrp="1"/>
          </p:cNvSpPr>
          <p:nvPr>
            <p:ph type="sldNum" sz="quarter" idx="12"/>
          </p:nvPr>
        </p:nvSpPr>
        <p:spPr/>
        <p:txBody>
          <a:bodyPr/>
          <a:lstStyle/>
          <a:p>
            <a:pPr marL="0" marR="0" lvl="0" indent="0" algn="r" defTabSz="692401" rtl="0" eaLnBrk="1" fontAlgn="auto" latinLnBrk="0" hangingPunct="1">
              <a:lnSpc>
                <a:spcPct val="100000"/>
              </a:lnSpc>
              <a:spcBef>
                <a:spcPts val="0"/>
              </a:spcBef>
              <a:spcAft>
                <a:spcPts val="0"/>
              </a:spcAft>
              <a:buClrTx/>
              <a:buSzTx/>
              <a:buFontTx/>
              <a:buNone/>
              <a:tabLst/>
              <a:defRPr/>
            </a:pPr>
            <a:fld id="{75D57B79-4061-44BD-B534-85CA2EB6D39E}" type="slidenum">
              <a:rPr kumimoji="0" lang="es-UY"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692401" rtl="0" eaLnBrk="1" fontAlgn="auto" latinLnBrk="0" hangingPunct="1">
                <a:lnSpc>
                  <a:spcPct val="100000"/>
                </a:lnSpc>
                <a:spcBef>
                  <a:spcPts val="0"/>
                </a:spcBef>
                <a:spcAft>
                  <a:spcPts val="0"/>
                </a:spcAft>
                <a:buClrTx/>
                <a:buSzTx/>
                <a:buFontTx/>
                <a:buNone/>
                <a:tabLst/>
                <a:defRPr/>
              </a:pPr>
              <a:t>15</a:t>
            </a:fld>
            <a:endParaRPr kumimoji="0" lang="es-UY"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CuadroTexto 6">
            <a:extLst>
              <a:ext uri="{FF2B5EF4-FFF2-40B4-BE49-F238E27FC236}">
                <a16:creationId xmlns:a16="http://schemas.microsoft.com/office/drawing/2014/main" id="{C2BB7ACA-7A01-CD93-C49B-EBF537C1BAED}"/>
              </a:ext>
            </a:extLst>
          </p:cNvPr>
          <p:cNvSpPr txBox="1"/>
          <p:nvPr/>
        </p:nvSpPr>
        <p:spPr>
          <a:xfrm>
            <a:off x="3049938" y="2571910"/>
            <a:ext cx="6092124" cy="769441"/>
          </a:xfrm>
          <a:prstGeom prst="rect">
            <a:avLst/>
          </a:prstGeom>
          <a:noFill/>
        </p:spPr>
        <p:txBody>
          <a:bodyPr wrap="square">
            <a:spAutoFit/>
          </a:bodyPr>
          <a:lstStyle/>
          <a:p>
            <a:pPr marL="0" marR="0" lvl="0" indent="0" algn="ctr" defTabSz="692451" rtl="0" eaLnBrk="1" fontAlgn="auto" latinLnBrk="0" hangingPunct="1">
              <a:lnSpc>
                <a:spcPct val="100000"/>
              </a:lnSpc>
              <a:spcBef>
                <a:spcPts val="0"/>
              </a:spcBef>
              <a:spcAft>
                <a:spcPts val="0"/>
              </a:spcAft>
              <a:buClrTx/>
              <a:buSzTx/>
              <a:buFontTx/>
              <a:buNone/>
              <a:tabLst/>
              <a:defRPr/>
            </a:pPr>
            <a:r>
              <a:rPr kumimoji="0" lang="es-ES" sz="4400" b="0" i="0" u="none" strike="noStrike" kern="1200" cap="none" spc="0" normalizeH="0" baseline="0" noProof="0" dirty="0">
                <a:ln>
                  <a:noFill/>
                </a:ln>
                <a:solidFill>
                  <a:prstClr val="white"/>
                </a:solidFill>
                <a:effectLst/>
                <a:uLnTx/>
                <a:uFillTx/>
                <a:latin typeface="Calibri"/>
                <a:ea typeface="+mn-ea"/>
                <a:cs typeface="+mn-cs"/>
              </a:rPr>
              <a:t>BRECHA DE PRECIOS</a:t>
            </a:r>
            <a:endParaRPr kumimoji="0" lang="es-ES" sz="3296" b="0" i="0" u="none" strike="noStrike" kern="120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27955356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5">
            <a:lum/>
          </a:blip>
          <a:srcRect/>
          <a:stretch>
            <a:fillRect/>
          </a:stretch>
        </a:blipFill>
        <a:effectLst/>
      </p:bgPr>
    </p:bg>
    <p:spTree>
      <p:nvGrpSpPr>
        <p:cNvPr id="1" name="">
          <a:extLst>
            <a:ext uri="{FF2B5EF4-FFF2-40B4-BE49-F238E27FC236}">
              <a16:creationId xmlns:a16="http://schemas.microsoft.com/office/drawing/2014/main" id="{CE0CEF24-9F9F-66BF-2335-0D92350F85BE}"/>
            </a:ext>
          </a:extLst>
        </p:cNvPr>
        <p:cNvGrpSpPr/>
        <p:nvPr/>
      </p:nvGrpSpPr>
      <p:grpSpPr>
        <a:xfrm>
          <a:off x="0" y="0"/>
          <a:ext cx="0" cy="0"/>
          <a:chOff x="0" y="0"/>
          <a:chExt cx="0" cy="0"/>
        </a:xfrm>
      </p:grpSpPr>
      <p:graphicFrame>
        <p:nvGraphicFramePr>
          <p:cNvPr id="5" name="Objeto 4" hidden="1">
            <a:extLst>
              <a:ext uri="{FF2B5EF4-FFF2-40B4-BE49-F238E27FC236}">
                <a16:creationId xmlns:a16="http://schemas.microsoft.com/office/drawing/2014/main" id="{35EB3D08-E838-F9A4-DF87-197CC811CD96}"/>
              </a:ext>
            </a:extLst>
          </p:cNvPr>
          <p:cNvGraphicFramePr>
            <a:graphicFrameLocks/>
          </p:cNvGraphicFramePr>
          <p:nvPr>
            <p:custDataLst>
              <p:tags r:id="rId1"/>
            </p:custDataLst>
          </p:nvPr>
        </p:nvGraphicFramePr>
        <p:xfrm>
          <a:off x="4036" y="3088"/>
          <a:ext cx="1454" cy="1454"/>
        </p:xfrm>
        <a:graphic>
          <a:graphicData uri="http://schemas.openxmlformats.org/presentationml/2006/ole">
            <mc:AlternateContent xmlns:mc="http://schemas.openxmlformats.org/markup-compatibility/2006">
              <mc:Choice xmlns:v="urn:schemas-microsoft-com:vml" Requires="v">
                <p:oleObj name="Diapositiva de think-cell" r:id="rId6" imgW="493" imgH="493" progId="TCLayout.ActiveDocument.1">
                  <p:embed/>
                </p:oleObj>
              </mc:Choice>
              <mc:Fallback>
                <p:oleObj name="Diapositiva de think-cell" r:id="rId6" imgW="493" imgH="493" progId="TCLayout.ActiveDocument.1">
                  <p:embed/>
                  <p:pic>
                    <p:nvPicPr>
                      <p:cNvPr id="5" name="Objeto 4" hidden="1">
                        <a:extLst>
                          <a:ext uri="{FF2B5EF4-FFF2-40B4-BE49-F238E27FC236}">
                            <a16:creationId xmlns:a16="http://schemas.microsoft.com/office/drawing/2014/main" id="{35EB3D08-E838-F9A4-DF87-197CC811CD96}"/>
                          </a:ext>
                        </a:extLst>
                      </p:cNvPr>
                      <p:cNvPicPr/>
                      <p:nvPr/>
                    </p:nvPicPr>
                    <p:blipFill>
                      <a:blip r:embed="rId7"/>
                      <a:stretch>
                        <a:fillRect/>
                      </a:stretch>
                    </p:blipFill>
                    <p:spPr>
                      <a:xfrm>
                        <a:off x="4036" y="3088"/>
                        <a:ext cx="1454" cy="1454"/>
                      </a:xfrm>
                      <a:prstGeom prst="rect">
                        <a:avLst/>
                      </a:prstGeom>
                    </p:spPr>
                  </p:pic>
                </p:oleObj>
              </mc:Fallback>
            </mc:AlternateContent>
          </a:graphicData>
        </a:graphic>
      </p:graphicFrame>
      <p:sp>
        <p:nvSpPr>
          <p:cNvPr id="4" name="Rectángulo 3" hidden="1">
            <a:extLst>
              <a:ext uri="{FF2B5EF4-FFF2-40B4-BE49-F238E27FC236}">
                <a16:creationId xmlns:a16="http://schemas.microsoft.com/office/drawing/2014/main" id="{A095A424-3C48-68E1-799B-2532855FC92E}"/>
              </a:ext>
            </a:extLst>
          </p:cNvPr>
          <p:cNvSpPr/>
          <p:nvPr>
            <p:custDataLst>
              <p:tags r:id="rId2"/>
            </p:custDataLst>
          </p:nvPr>
        </p:nvSpPr>
        <p:spPr>
          <a:xfrm>
            <a:off x="2588" y="1639"/>
            <a:ext cx="145289" cy="145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marR="0" lvl="0" indent="0" algn="ctr" defTabSz="692198" rtl="0" eaLnBrk="1" fontAlgn="auto" latinLnBrk="0" hangingPunct="1">
              <a:lnSpc>
                <a:spcPct val="100000"/>
              </a:lnSpc>
              <a:spcBef>
                <a:spcPts val="0"/>
              </a:spcBef>
              <a:spcAft>
                <a:spcPts val="0"/>
              </a:spcAft>
              <a:buClrTx/>
              <a:buSzTx/>
              <a:buFontTx/>
              <a:buNone/>
              <a:tabLst/>
              <a:defRPr/>
            </a:pPr>
            <a:endParaRPr kumimoji="0" lang="es-UY" sz="3661" b="0" i="0" u="none" strike="noStrike" kern="1200" cap="none" spc="0" normalizeH="0" baseline="0" noProof="0" dirty="0">
              <a:ln>
                <a:noFill/>
              </a:ln>
              <a:solidFill>
                <a:prstClr val="white"/>
              </a:solidFill>
              <a:effectLst/>
              <a:uLnTx/>
              <a:uFillTx/>
              <a:latin typeface="Calibri Light" panose="020F0302020204030204" pitchFamily="34" charset="0"/>
              <a:ea typeface="+mn-ea"/>
              <a:cs typeface="+mn-cs"/>
              <a:sym typeface="Calibri Light" panose="020F0302020204030204" pitchFamily="34" charset="0"/>
            </a:endParaRPr>
          </a:p>
        </p:txBody>
      </p:sp>
      <p:sp>
        <p:nvSpPr>
          <p:cNvPr id="28" name="Rectángulo 27" hidden="1">
            <a:extLst>
              <a:ext uri="{FF2B5EF4-FFF2-40B4-BE49-F238E27FC236}">
                <a16:creationId xmlns:a16="http://schemas.microsoft.com/office/drawing/2014/main" id="{4B5D9E98-FFE1-C114-E96A-897CF6445DB5}"/>
              </a:ext>
            </a:extLst>
          </p:cNvPr>
          <p:cNvSpPr/>
          <p:nvPr/>
        </p:nvSpPr>
        <p:spPr>
          <a:xfrm>
            <a:off x="2587" y="1456"/>
            <a:ext cx="158682" cy="1586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marR="0" lvl="0" indent="0" algn="ctr" defTabSz="913864" rtl="0" eaLnBrk="1" fontAlgn="auto" latinLnBrk="0" hangingPunct="1">
              <a:lnSpc>
                <a:spcPct val="100000"/>
              </a:lnSpc>
              <a:spcBef>
                <a:spcPts val="0"/>
              </a:spcBef>
              <a:spcAft>
                <a:spcPts val="0"/>
              </a:spcAft>
              <a:buClrTx/>
              <a:buSzTx/>
              <a:buFontTx/>
              <a:buNone/>
              <a:tabLst/>
              <a:defRPr/>
            </a:pPr>
            <a:endParaRPr kumimoji="0" lang="es-UY" sz="1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2" name="Marcador de número de diapositiva 11">
            <a:extLst>
              <a:ext uri="{FF2B5EF4-FFF2-40B4-BE49-F238E27FC236}">
                <a16:creationId xmlns:a16="http://schemas.microsoft.com/office/drawing/2014/main" id="{5224B125-9726-A8D0-50C8-7F07147A92EE}"/>
              </a:ext>
            </a:extLst>
          </p:cNvPr>
          <p:cNvSpPr>
            <a:spLocks noGrp="1"/>
          </p:cNvSpPr>
          <p:nvPr>
            <p:ph type="sldNum" sz="quarter" idx="12"/>
          </p:nvPr>
        </p:nvSpPr>
        <p:spPr/>
        <p:txBody>
          <a:bodyPr/>
          <a:lstStyle/>
          <a:p>
            <a:pPr marL="0" marR="0" lvl="0" indent="0" algn="r" defTabSz="692299" rtl="0" eaLnBrk="1" fontAlgn="auto" latinLnBrk="0" hangingPunct="1">
              <a:lnSpc>
                <a:spcPct val="100000"/>
              </a:lnSpc>
              <a:spcBef>
                <a:spcPts val="0"/>
              </a:spcBef>
              <a:spcAft>
                <a:spcPts val="0"/>
              </a:spcAft>
              <a:buClrTx/>
              <a:buSzTx/>
              <a:buFontTx/>
              <a:buNone/>
              <a:tabLst/>
              <a:defRPr/>
            </a:pPr>
            <a:fld id="{75D57B79-4061-44BD-B534-85CA2EB6D39E}" type="slidenum">
              <a:rPr kumimoji="0" lang="es-UY"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692299" rtl="0" eaLnBrk="1" fontAlgn="auto" latinLnBrk="0" hangingPunct="1">
                <a:lnSpc>
                  <a:spcPct val="100000"/>
                </a:lnSpc>
                <a:spcBef>
                  <a:spcPts val="0"/>
                </a:spcBef>
                <a:spcAft>
                  <a:spcPts val="0"/>
                </a:spcAft>
                <a:buClrTx/>
                <a:buSzTx/>
                <a:buFontTx/>
                <a:buNone/>
                <a:tabLst/>
                <a:defRPr/>
              </a:pPr>
              <a:t>16</a:t>
            </a:fld>
            <a:endParaRPr kumimoji="0" lang="es-UY"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Marcador de contenido 10">
            <a:extLst>
              <a:ext uri="{FF2B5EF4-FFF2-40B4-BE49-F238E27FC236}">
                <a16:creationId xmlns:a16="http://schemas.microsoft.com/office/drawing/2014/main" id="{34DC7922-DFBA-5560-927C-C57C317A6AA3}"/>
              </a:ext>
            </a:extLst>
          </p:cNvPr>
          <p:cNvSpPr txBox="1">
            <a:spLocks/>
          </p:cNvSpPr>
          <p:nvPr/>
        </p:nvSpPr>
        <p:spPr>
          <a:xfrm>
            <a:off x="394756" y="1049865"/>
            <a:ext cx="11340046" cy="4758270"/>
          </a:xfrm>
          <a:prstGeom prst="rect">
            <a:avLst/>
          </a:prstGeom>
        </p:spPr>
        <p:txBody>
          <a:bodyPr>
            <a:norm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1437" marR="0" lvl="0" indent="-171437" algn="l" defTabSz="68575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s-MX" sz="2000" b="0" i="0" u="none" strike="noStrike" kern="1200" cap="none" spc="0" normalizeH="0" baseline="0" noProof="0" dirty="0">
                <a:ln>
                  <a:noFill/>
                </a:ln>
                <a:solidFill>
                  <a:prstClr val="black">
                    <a:lumMod val="65000"/>
                    <a:lumOff val="35000"/>
                  </a:prstClr>
                </a:solidFill>
                <a:effectLst/>
                <a:uLnTx/>
                <a:uFillTx/>
                <a:latin typeface="Calibri Light" panose="020F0302020204030204" pitchFamily="34" charset="0"/>
                <a:ea typeface="Calibri Light" panose="020F0302020204030204" pitchFamily="34" charset="0"/>
                <a:cs typeface="Calibri Light" panose="020F0302020204030204" pitchFamily="34" charset="0"/>
              </a:rPr>
              <a:t>Diferencia entre los precios establecidos por el Poder Ejecutivo y la referencia PPI URSEA, ambos a nivel </a:t>
            </a:r>
            <a:r>
              <a:rPr kumimoji="0" lang="es-MX" sz="2000" b="1" i="0" u="none" strike="noStrike" kern="1200" cap="none" spc="0" normalizeH="0" baseline="0" noProof="0" dirty="0">
                <a:ln>
                  <a:noFill/>
                </a:ln>
                <a:solidFill>
                  <a:prstClr val="black">
                    <a:lumMod val="65000"/>
                    <a:lumOff val="35000"/>
                  </a:prstClr>
                </a:solidFill>
                <a:effectLst/>
                <a:uLnTx/>
                <a:uFillTx/>
                <a:latin typeface="Calibri Light" panose="020F0302020204030204" pitchFamily="34" charset="0"/>
                <a:ea typeface="Calibri Light" panose="020F0302020204030204" pitchFamily="34" charset="0"/>
                <a:cs typeface="Calibri Light" panose="020F0302020204030204" pitchFamily="34" charset="0"/>
              </a:rPr>
              <a:t>Ex Planta libre de tasas e impuestos, </a:t>
            </a:r>
            <a:r>
              <a:rPr kumimoji="0" lang="es-MX" sz="2000" b="0" i="0" u="none" strike="noStrike" kern="1200" cap="none" spc="0" normalizeH="0" baseline="0" noProof="0" dirty="0">
                <a:ln>
                  <a:noFill/>
                </a:ln>
                <a:solidFill>
                  <a:prstClr val="black">
                    <a:lumMod val="65000"/>
                    <a:lumOff val="35000"/>
                  </a:prstClr>
                </a:solidFill>
                <a:effectLst/>
                <a:uLnTx/>
                <a:uFillTx/>
                <a:latin typeface="Calibri Light" panose="020F0302020204030204" pitchFamily="34" charset="0"/>
                <a:ea typeface="Calibri Light" panose="020F0302020204030204" pitchFamily="34" charset="0"/>
                <a:cs typeface="Calibri Light" panose="020F0302020204030204" pitchFamily="34" charset="0"/>
              </a:rPr>
              <a:t>ponderada por el volumen de ventas</a:t>
            </a:r>
          </a:p>
          <a:p>
            <a:pPr marL="171437" marR="0" lvl="0" indent="-171437" algn="l" defTabSz="68575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s-MX" sz="2000" b="0" i="0" u="none" strike="noStrike" kern="1200" cap="none" spc="0" normalizeH="0" baseline="0" noProof="0" dirty="0">
                <a:ln>
                  <a:noFill/>
                </a:ln>
                <a:solidFill>
                  <a:prstClr val="black">
                    <a:lumMod val="65000"/>
                    <a:lumOff val="35000"/>
                  </a:prstClr>
                </a:solidFill>
                <a:effectLst/>
                <a:uLnTx/>
                <a:uFillTx/>
                <a:latin typeface="Calibri Light" panose="020F0302020204030204" pitchFamily="34" charset="0"/>
                <a:ea typeface="Calibri Light" panose="020F0302020204030204" pitchFamily="34" charset="0"/>
                <a:cs typeface="Calibri Light" panose="020F0302020204030204" pitchFamily="34" charset="0"/>
              </a:rPr>
              <a:t>Canasta de productos:</a:t>
            </a:r>
          </a:p>
          <a:p>
            <a:pPr marL="628604" marR="0" lvl="1" indent="-171437" algn="l" defTabSz="68575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s-MX" sz="2000" b="0" i="0" u="none" strike="noStrike" kern="1200" cap="none" spc="0" normalizeH="0" baseline="0" noProof="0" dirty="0">
                <a:ln>
                  <a:noFill/>
                </a:ln>
                <a:solidFill>
                  <a:prstClr val="black">
                    <a:lumMod val="65000"/>
                    <a:lumOff val="35000"/>
                  </a:prstClr>
                </a:solidFill>
                <a:effectLst/>
                <a:uLnTx/>
                <a:uFillTx/>
                <a:latin typeface="Calibri Light" panose="020F0302020204030204" pitchFamily="34" charset="0"/>
                <a:ea typeface="Calibri Light" panose="020F0302020204030204" pitchFamily="34" charset="0"/>
                <a:cs typeface="Calibri Light" panose="020F0302020204030204" pitchFamily="34" charset="0"/>
              </a:rPr>
              <a:t>Gasolinas, gasoil 50S, </a:t>
            </a:r>
            <a:r>
              <a:rPr kumimoji="0" lang="es-MX" sz="2000" b="0" i="0" u="none" strike="noStrike" kern="1200" cap="none" spc="0" normalizeH="0" baseline="0" noProof="0" dirty="0" err="1">
                <a:ln>
                  <a:noFill/>
                </a:ln>
                <a:solidFill>
                  <a:prstClr val="black">
                    <a:lumMod val="65000"/>
                    <a:lumOff val="35000"/>
                  </a:prstClr>
                </a:solidFill>
                <a:effectLst/>
                <a:uLnTx/>
                <a:uFillTx/>
                <a:latin typeface="Calibri Light" panose="020F0302020204030204" pitchFamily="34" charset="0"/>
                <a:ea typeface="Calibri Light" panose="020F0302020204030204" pitchFamily="34" charset="0"/>
                <a:cs typeface="Calibri Light" panose="020F0302020204030204" pitchFamily="34" charset="0"/>
              </a:rPr>
              <a:t>supergas</a:t>
            </a:r>
            <a:r>
              <a:rPr kumimoji="0" lang="es-MX" sz="2000" b="0" i="0" u="none" strike="noStrike" kern="1200" cap="none" spc="0" normalizeH="0" baseline="0" noProof="0" dirty="0">
                <a:ln>
                  <a:noFill/>
                </a:ln>
                <a:solidFill>
                  <a:prstClr val="black">
                    <a:lumMod val="65000"/>
                    <a:lumOff val="35000"/>
                  </a:prstClr>
                </a:solidFill>
                <a:effectLst/>
                <a:uLnTx/>
                <a:uFillTx/>
                <a:latin typeface="Calibri Light" panose="020F0302020204030204" pitchFamily="34" charset="0"/>
                <a:ea typeface="Calibri Light" panose="020F0302020204030204" pitchFamily="34" charset="0"/>
                <a:cs typeface="Calibri Light" panose="020F0302020204030204" pitchFamily="34" charset="0"/>
              </a:rPr>
              <a:t>, propano, fuel </a:t>
            </a:r>
            <a:r>
              <a:rPr kumimoji="0" lang="es-MX" sz="2000" b="0" i="0" u="none" strike="noStrike" kern="1200" cap="none" spc="0" normalizeH="0" baseline="0" noProof="0" dirty="0" err="1">
                <a:ln>
                  <a:noFill/>
                </a:ln>
                <a:solidFill>
                  <a:prstClr val="black">
                    <a:lumMod val="65000"/>
                    <a:lumOff val="35000"/>
                  </a:prstClr>
                </a:solidFill>
                <a:effectLst/>
                <a:uLnTx/>
                <a:uFillTx/>
                <a:latin typeface="Calibri Light" panose="020F0302020204030204" pitchFamily="34" charset="0"/>
                <a:ea typeface="Calibri Light" panose="020F0302020204030204" pitchFamily="34" charset="0"/>
                <a:cs typeface="Calibri Light" panose="020F0302020204030204" pitchFamily="34" charset="0"/>
              </a:rPr>
              <a:t>oil</a:t>
            </a:r>
            <a:r>
              <a:rPr kumimoji="0" lang="es-MX" sz="2000" b="0" i="0" u="none" strike="noStrike" kern="1200" cap="none" spc="0" normalizeH="0" baseline="0" noProof="0" dirty="0">
                <a:ln>
                  <a:noFill/>
                </a:ln>
                <a:solidFill>
                  <a:prstClr val="black">
                    <a:lumMod val="65000"/>
                    <a:lumOff val="35000"/>
                  </a:prstClr>
                </a:solidFill>
                <a:effectLst/>
                <a:uLnTx/>
                <a:uFillTx/>
                <a:latin typeface="Calibri Light" panose="020F0302020204030204" pitchFamily="34" charset="0"/>
                <a:ea typeface="Calibri Light" panose="020F0302020204030204" pitchFamily="34" charset="0"/>
                <a:cs typeface="Calibri Light" panose="020F0302020204030204" pitchFamily="34" charset="0"/>
              </a:rPr>
              <a:t> medio y pesado</a:t>
            </a:r>
          </a:p>
          <a:p>
            <a:pPr marL="628604" marR="0" lvl="1" indent="-171437" algn="l" defTabSz="68575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s-MX" sz="2000" b="0" i="0" u="none" strike="noStrike" kern="1200" cap="none" spc="0" normalizeH="0" baseline="0" noProof="0" dirty="0">
                <a:ln>
                  <a:noFill/>
                </a:ln>
                <a:solidFill>
                  <a:prstClr val="black">
                    <a:lumMod val="65000"/>
                    <a:lumOff val="35000"/>
                  </a:prstClr>
                </a:solidFill>
                <a:effectLst/>
                <a:uLnTx/>
                <a:uFillTx/>
                <a:latin typeface="Calibri Light" panose="020F0302020204030204" pitchFamily="34" charset="0"/>
                <a:ea typeface="Calibri Light" panose="020F0302020204030204" pitchFamily="34" charset="0"/>
                <a:cs typeface="Calibri Light" panose="020F0302020204030204" pitchFamily="34" charset="0"/>
              </a:rPr>
              <a:t>No incluye ventas a UTE, ni zona franca  </a:t>
            </a:r>
          </a:p>
          <a:p>
            <a:pPr marL="171437" marR="0" lvl="0" indent="-171437" algn="l" defTabSz="68575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s-MX" sz="2000" b="0" i="0" u="none" strike="noStrike" kern="1200" cap="none" spc="0" normalizeH="0" baseline="0" noProof="0" dirty="0">
                <a:ln>
                  <a:noFill/>
                </a:ln>
                <a:solidFill>
                  <a:prstClr val="black">
                    <a:lumMod val="65000"/>
                    <a:lumOff val="35000"/>
                  </a:prstClr>
                </a:solidFill>
                <a:effectLst/>
                <a:uLnTx/>
                <a:uFillTx/>
                <a:latin typeface="Calibri Light" panose="020F0302020204030204" pitchFamily="34" charset="0"/>
                <a:ea typeface="Calibri Light" panose="020F0302020204030204" pitchFamily="34" charset="0"/>
                <a:cs typeface="Calibri Light" panose="020F0302020204030204" pitchFamily="34" charset="0"/>
              </a:rPr>
              <a:t>A partir de julio de 2025, la metodología de fijación de precios fue modificada: los precios pasaron a determinarse como el promedio de los dos últimos informes publicados por URSEA y se mantienen fijos durante un período de dos meses</a:t>
            </a:r>
          </a:p>
          <a:p>
            <a:pPr marL="171437" marR="0" lvl="0" indent="-171437" algn="l" defTabSz="68575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s-ES" sz="2000" b="0" i="0" u="none" strike="noStrike" kern="1200" cap="none" spc="0" normalizeH="0" baseline="0" noProof="0" dirty="0">
                <a:ln>
                  <a:noFill/>
                </a:ln>
                <a:solidFill>
                  <a:prstClr val="black">
                    <a:lumMod val="65000"/>
                    <a:lumOff val="35000"/>
                  </a:prstClr>
                </a:solidFill>
                <a:effectLst/>
                <a:uLnTx/>
                <a:uFillTx/>
                <a:latin typeface="Calibri Light" panose="020F0302020204030204" pitchFamily="34" charset="0"/>
                <a:ea typeface="Calibri Light" panose="020F0302020204030204" pitchFamily="34" charset="0"/>
                <a:cs typeface="Calibri Light" panose="020F0302020204030204" pitchFamily="34" charset="0"/>
              </a:rPr>
              <a:t>Se determina factor de ajuste de 1,5$/</a:t>
            </a:r>
            <a:r>
              <a:rPr kumimoji="0" lang="es-ES" sz="2000" b="0" i="0" u="none" strike="noStrike" kern="1200" cap="none" spc="0" normalizeH="0" baseline="0" noProof="0" dirty="0" err="1">
                <a:ln>
                  <a:noFill/>
                </a:ln>
                <a:solidFill>
                  <a:prstClr val="black">
                    <a:lumMod val="65000"/>
                    <a:lumOff val="35000"/>
                  </a:prstClr>
                </a:solidFill>
                <a:effectLst/>
                <a:uLnTx/>
                <a:uFillTx/>
                <a:latin typeface="Calibri Light" panose="020F0302020204030204" pitchFamily="34" charset="0"/>
                <a:ea typeface="Calibri Light" panose="020F0302020204030204" pitchFamily="34" charset="0"/>
                <a:cs typeface="Calibri Light" panose="020F0302020204030204" pitchFamily="34" charset="0"/>
              </a:rPr>
              <a:t>lt</a:t>
            </a:r>
            <a:r>
              <a:rPr kumimoji="0" lang="es-ES" sz="2000" b="0" i="0" u="none" strike="noStrike" kern="1200" cap="none" spc="0" normalizeH="0" baseline="0" noProof="0" dirty="0">
                <a:ln>
                  <a:noFill/>
                </a:ln>
                <a:solidFill>
                  <a:prstClr val="black">
                    <a:lumMod val="65000"/>
                    <a:lumOff val="35000"/>
                  </a:prstClr>
                </a:solidFill>
                <a:effectLst/>
                <a:uLnTx/>
                <a:uFillTx/>
                <a:latin typeface="Calibri Light" panose="020F0302020204030204" pitchFamily="34" charset="0"/>
                <a:ea typeface="Calibri Light" panose="020F0302020204030204" pitchFamily="34" charset="0"/>
                <a:cs typeface="Calibri Light" panose="020F0302020204030204" pitchFamily="34" charset="0"/>
              </a:rPr>
              <a:t>, revisable anualmente, sobre el PPI de gasolinas y gasoil destinado a cubrir el subsidio del precio del </a:t>
            </a:r>
            <a:r>
              <a:rPr kumimoji="0" lang="es-ES" sz="2000" b="0" i="0" u="none" strike="noStrike" kern="1200" cap="none" spc="0" normalizeH="0" baseline="0" noProof="0" dirty="0" err="1">
                <a:ln>
                  <a:noFill/>
                </a:ln>
                <a:solidFill>
                  <a:prstClr val="black">
                    <a:lumMod val="65000"/>
                    <a:lumOff val="35000"/>
                  </a:prstClr>
                </a:solidFill>
                <a:effectLst/>
                <a:uLnTx/>
                <a:uFillTx/>
                <a:latin typeface="Calibri Light" panose="020F0302020204030204" pitchFamily="34" charset="0"/>
                <a:ea typeface="Calibri Light" panose="020F0302020204030204" pitchFamily="34" charset="0"/>
                <a:cs typeface="Calibri Light" panose="020F0302020204030204" pitchFamily="34" charset="0"/>
              </a:rPr>
              <a:t>supergas</a:t>
            </a:r>
            <a:r>
              <a:rPr kumimoji="0" lang="es-ES" sz="2000" b="0" i="0" u="none" strike="noStrike" kern="1200" cap="none" spc="0" normalizeH="0" baseline="0" noProof="0" dirty="0">
                <a:ln>
                  <a:noFill/>
                </a:ln>
                <a:solidFill>
                  <a:prstClr val="black">
                    <a:lumMod val="65000"/>
                    <a:lumOff val="35000"/>
                  </a:prstClr>
                </a:solidFill>
                <a:effectLst/>
                <a:uLnTx/>
                <a:uFillTx/>
                <a:latin typeface="Calibri Light" panose="020F0302020204030204" pitchFamily="34" charset="0"/>
                <a:ea typeface="Calibri Light" panose="020F0302020204030204" pitchFamily="34" charset="0"/>
                <a:cs typeface="Calibri Light" panose="020F0302020204030204" pitchFamily="34" charset="0"/>
              </a:rPr>
              <a:t> </a:t>
            </a:r>
          </a:p>
          <a:p>
            <a:pPr marL="171437" marR="0" lvl="0" indent="-171437" algn="l" defTabSz="685750" rtl="0" eaLnBrk="1" fontAlgn="auto" latinLnBrk="0" hangingPunct="1">
              <a:lnSpc>
                <a:spcPct val="90000"/>
              </a:lnSpc>
              <a:spcBef>
                <a:spcPts val="750"/>
              </a:spcBef>
              <a:spcAft>
                <a:spcPts val="0"/>
              </a:spcAft>
              <a:buClrTx/>
              <a:buSzTx/>
              <a:buFont typeface="Arial" panose="020B0604020202020204" pitchFamily="34" charset="0"/>
              <a:buChar char="•"/>
              <a:tabLst/>
              <a:defRPr/>
            </a:pPr>
            <a:endParaRPr kumimoji="0" lang="es-ES" sz="2000" b="0" i="0" u="none" strike="noStrike" kern="1200" cap="none" spc="0" normalizeH="0" baseline="0" noProof="0" dirty="0">
              <a:ln>
                <a:noFill/>
              </a:ln>
              <a:solidFill>
                <a:srgbClr val="000000"/>
              </a:solidFill>
              <a:effectLst/>
              <a:uLnTx/>
              <a:uFillTx/>
              <a:latin typeface="Calibri Light"/>
              <a:ea typeface="+mn-ea"/>
              <a:cs typeface="+mn-cs"/>
            </a:endParaRPr>
          </a:p>
          <a:p>
            <a:pPr marL="171437" marR="0" lvl="0" indent="-171437" algn="l" defTabSz="685750" rtl="0" eaLnBrk="1" fontAlgn="auto" latinLnBrk="0" hangingPunct="1">
              <a:lnSpc>
                <a:spcPct val="90000"/>
              </a:lnSpc>
              <a:spcBef>
                <a:spcPts val="750"/>
              </a:spcBef>
              <a:spcAft>
                <a:spcPts val="0"/>
              </a:spcAft>
              <a:buClrTx/>
              <a:buSzTx/>
              <a:buFont typeface="Arial" panose="020B0604020202020204" pitchFamily="34" charset="0"/>
              <a:buChar char="•"/>
              <a:tabLst/>
              <a:defRPr/>
            </a:pPr>
            <a:endParaRPr kumimoji="0" lang="es-ES" sz="2000" b="0" i="0" u="none" strike="noStrike" kern="1200" cap="none" spc="0" normalizeH="0" baseline="0" noProof="0" dirty="0">
              <a:ln>
                <a:noFill/>
              </a:ln>
              <a:solidFill>
                <a:srgbClr val="000000"/>
              </a:solidFill>
              <a:effectLst/>
              <a:uLnTx/>
              <a:uFillTx/>
              <a:latin typeface="Calibri Light"/>
              <a:ea typeface="+mn-ea"/>
              <a:cs typeface="+mn-cs"/>
            </a:endParaRPr>
          </a:p>
          <a:p>
            <a:pPr marL="171437" marR="0" lvl="0" indent="-171437" algn="l" defTabSz="685750" rtl="0" eaLnBrk="1" fontAlgn="auto" latinLnBrk="0" hangingPunct="1">
              <a:lnSpc>
                <a:spcPct val="90000"/>
              </a:lnSpc>
              <a:spcBef>
                <a:spcPts val="750"/>
              </a:spcBef>
              <a:spcAft>
                <a:spcPts val="0"/>
              </a:spcAft>
              <a:buClrTx/>
              <a:buSzTx/>
              <a:buFont typeface="Arial" panose="020B0604020202020204" pitchFamily="34" charset="0"/>
              <a:buChar char="•"/>
              <a:tabLst/>
              <a:defRPr/>
            </a:pPr>
            <a:endParaRPr kumimoji="0" lang="es-ES" sz="2000" b="0" i="0" u="none" strike="noStrike" kern="1200" cap="none" spc="0" normalizeH="0" baseline="0" noProof="0" dirty="0">
              <a:ln>
                <a:noFill/>
              </a:ln>
              <a:solidFill>
                <a:srgbClr val="000000"/>
              </a:solidFill>
              <a:effectLst/>
              <a:uLnTx/>
              <a:uFillTx/>
              <a:latin typeface="Calibri Light"/>
              <a:ea typeface="+mn-ea"/>
              <a:cs typeface="+mn-cs"/>
            </a:endParaRPr>
          </a:p>
          <a:p>
            <a:pPr marL="0" marR="0" lvl="0" indent="0" algn="l" defTabSz="685750" rtl="0" eaLnBrk="1" fontAlgn="auto" latinLnBrk="0" hangingPunct="1">
              <a:lnSpc>
                <a:spcPct val="90000"/>
              </a:lnSpc>
              <a:spcBef>
                <a:spcPts val="750"/>
              </a:spcBef>
              <a:spcAft>
                <a:spcPts val="0"/>
              </a:spcAft>
              <a:buClrTx/>
              <a:buSzTx/>
              <a:buFont typeface="Arial" panose="020B0604020202020204" pitchFamily="34" charset="0"/>
              <a:buNone/>
              <a:tabLst/>
              <a:defRPr/>
            </a:pPr>
            <a:endParaRPr kumimoji="0" lang="es-ES" sz="1500" b="0" i="0" u="none" strike="noStrike" kern="1200" cap="none" spc="0" normalizeH="0" baseline="0" noProof="0" dirty="0">
              <a:ln>
                <a:noFill/>
              </a:ln>
              <a:solidFill>
                <a:srgbClr val="000000"/>
              </a:solidFill>
              <a:effectLst/>
              <a:uLnTx/>
              <a:uFillTx/>
              <a:latin typeface="Calibri Light"/>
              <a:ea typeface="+mn-ea"/>
              <a:cs typeface="+mn-cs"/>
            </a:endParaRPr>
          </a:p>
          <a:p>
            <a:pPr marL="0" marR="0" lvl="0" indent="0" algn="l" defTabSz="685750" rtl="0" eaLnBrk="1" fontAlgn="auto" latinLnBrk="0" hangingPunct="1">
              <a:lnSpc>
                <a:spcPct val="90000"/>
              </a:lnSpc>
              <a:spcBef>
                <a:spcPts val="750"/>
              </a:spcBef>
              <a:spcAft>
                <a:spcPts val="0"/>
              </a:spcAft>
              <a:buClrTx/>
              <a:buSzTx/>
              <a:buFont typeface="Arial" panose="020B0604020202020204" pitchFamily="34" charset="0"/>
              <a:buNone/>
              <a:tabLst/>
              <a:defRPr/>
            </a:pPr>
            <a:endParaRPr kumimoji="0" lang="es-ES" sz="1500" b="0" i="0" u="none" strike="noStrike" kern="1200" cap="none" spc="0" normalizeH="0" baseline="0" noProof="0" dirty="0">
              <a:ln>
                <a:noFill/>
              </a:ln>
              <a:solidFill>
                <a:srgbClr val="000000"/>
              </a:solidFill>
              <a:effectLst/>
              <a:uLnTx/>
              <a:uFillTx/>
              <a:latin typeface="Calibri Light"/>
              <a:ea typeface="+mn-ea"/>
              <a:cs typeface="+mn-cs"/>
            </a:endParaRPr>
          </a:p>
          <a:p>
            <a:pPr marL="171437" marR="0" lvl="0" indent="-171437" algn="l" defTabSz="685750" rtl="0" eaLnBrk="1" fontAlgn="auto" latinLnBrk="0" hangingPunct="1">
              <a:lnSpc>
                <a:spcPct val="100000"/>
              </a:lnSpc>
              <a:spcBef>
                <a:spcPts val="750"/>
              </a:spcBef>
              <a:spcAft>
                <a:spcPts val="0"/>
              </a:spcAft>
              <a:buClrTx/>
              <a:buSzTx/>
              <a:buFontTx/>
              <a:buNone/>
              <a:tabLst/>
              <a:defRPr/>
            </a:pPr>
            <a:endParaRPr kumimoji="0" lang="es-ES" sz="2000" b="0" i="0" u="none" strike="noStrike" kern="1200" cap="none" spc="0" normalizeH="0" baseline="0" noProof="0" dirty="0">
              <a:ln>
                <a:noFill/>
              </a:ln>
              <a:solidFill>
                <a:srgbClr val="000000"/>
              </a:solidFill>
              <a:effectLst/>
              <a:uLnTx/>
              <a:uFillTx/>
              <a:latin typeface="Calibri Light"/>
              <a:ea typeface="+mn-ea"/>
              <a:cs typeface="+mn-cs"/>
            </a:endParaRPr>
          </a:p>
          <a:p>
            <a:pPr marL="171437" marR="0" lvl="0" indent="-171437" algn="l" defTabSz="685750" rtl="0" eaLnBrk="1" fontAlgn="auto" latinLnBrk="0" hangingPunct="1">
              <a:lnSpc>
                <a:spcPct val="90000"/>
              </a:lnSpc>
              <a:spcBef>
                <a:spcPts val="750"/>
              </a:spcBef>
              <a:spcAft>
                <a:spcPts val="0"/>
              </a:spcAft>
              <a:buClrTx/>
              <a:buSzTx/>
              <a:buFont typeface="Arial" panose="020B0604020202020204" pitchFamily="34" charset="0"/>
              <a:buChar char="•"/>
              <a:tabLst/>
              <a:defRPr/>
            </a:pPr>
            <a:endParaRPr kumimoji="0" lang="es-ES" sz="1800" b="0" i="0" u="none" strike="noStrike" kern="1200" cap="none" spc="0" normalizeH="0" baseline="0" noProof="0" dirty="0">
              <a:ln>
                <a:noFill/>
              </a:ln>
              <a:solidFill>
                <a:srgbClr val="000000"/>
              </a:solidFill>
              <a:effectLst/>
              <a:uLnTx/>
              <a:uFillTx/>
              <a:latin typeface="Calibri Light"/>
              <a:ea typeface="+mn-ea"/>
              <a:cs typeface="+mn-cs"/>
            </a:endParaRPr>
          </a:p>
          <a:p>
            <a:pPr marL="171437" marR="0" lvl="0" indent="-171437" algn="l" defTabSz="685750" rtl="0" eaLnBrk="1" fontAlgn="auto" latinLnBrk="0" hangingPunct="1">
              <a:lnSpc>
                <a:spcPct val="90000"/>
              </a:lnSpc>
              <a:spcBef>
                <a:spcPts val="750"/>
              </a:spcBef>
              <a:spcAft>
                <a:spcPts val="0"/>
              </a:spcAft>
              <a:buClrTx/>
              <a:buSzTx/>
              <a:buFont typeface="Arial" panose="020B0604020202020204" pitchFamily="34" charset="0"/>
              <a:buChar char="•"/>
              <a:tabLst/>
              <a:defRPr/>
            </a:pPr>
            <a:endParaRPr kumimoji="0" lang="es-UY" sz="1800" b="0" i="0" u="none" strike="noStrike" kern="1200" cap="none" spc="0" normalizeH="0" baseline="0" noProof="0" dirty="0">
              <a:ln>
                <a:noFill/>
              </a:ln>
              <a:solidFill>
                <a:srgbClr val="000000"/>
              </a:solidFill>
              <a:effectLst/>
              <a:uLnTx/>
              <a:uFillTx/>
              <a:latin typeface="Calibri Light"/>
              <a:ea typeface="+mn-ea"/>
              <a:cs typeface="+mn-cs"/>
            </a:endParaRPr>
          </a:p>
          <a:p>
            <a:pPr marL="0" marR="0" lvl="0" indent="0" algn="l" defTabSz="685750" rtl="0" eaLnBrk="1" fontAlgn="auto" latinLnBrk="0" hangingPunct="1">
              <a:lnSpc>
                <a:spcPct val="90000"/>
              </a:lnSpc>
              <a:spcBef>
                <a:spcPts val="750"/>
              </a:spcBef>
              <a:spcAft>
                <a:spcPts val="0"/>
              </a:spcAft>
              <a:buClrTx/>
              <a:buSzTx/>
              <a:buFont typeface="Arial" panose="020B0604020202020204" pitchFamily="34" charset="0"/>
              <a:buNone/>
              <a:tabLst/>
              <a:defRPr/>
            </a:pPr>
            <a:endParaRPr kumimoji="0" lang="es-UY" sz="1800" b="0" i="0" u="none" strike="noStrike" kern="1200" cap="none" spc="0" normalizeH="0" baseline="0" noProof="0" dirty="0">
              <a:ln>
                <a:noFill/>
              </a:ln>
              <a:solidFill>
                <a:srgbClr val="000000"/>
              </a:solidFill>
              <a:effectLst/>
              <a:uLnTx/>
              <a:uFillTx/>
              <a:latin typeface="Calibri Light"/>
              <a:ea typeface="+mn-ea"/>
              <a:cs typeface="+mn-cs"/>
            </a:endParaRPr>
          </a:p>
          <a:p>
            <a:pPr marL="171437" marR="0" lvl="0" indent="-171437" algn="just" defTabSz="685750" rtl="0" eaLnBrk="1" fontAlgn="auto" latinLnBrk="0" hangingPunct="1">
              <a:lnSpc>
                <a:spcPct val="90000"/>
              </a:lnSpc>
              <a:spcBef>
                <a:spcPts val="750"/>
              </a:spcBef>
              <a:spcAft>
                <a:spcPts val="0"/>
              </a:spcAft>
              <a:buClrTx/>
              <a:buSzTx/>
              <a:buFont typeface="Arial" panose="020B0604020202020204" pitchFamily="34" charset="0"/>
              <a:buChar char="•"/>
              <a:tabLst/>
              <a:defRPr/>
            </a:pPr>
            <a:endParaRPr kumimoji="0" lang="es-UY" sz="1800" b="0" i="0" u="none" strike="noStrike" kern="1200" cap="none" spc="0" normalizeH="0" baseline="0" noProof="0" dirty="0">
              <a:ln>
                <a:noFill/>
              </a:ln>
              <a:solidFill>
                <a:srgbClr val="000000"/>
              </a:solidFill>
              <a:effectLst/>
              <a:uLnTx/>
              <a:uFillTx/>
              <a:latin typeface="Calibri Light"/>
              <a:ea typeface="+mn-ea"/>
              <a:cs typeface="+mn-cs"/>
            </a:endParaRPr>
          </a:p>
          <a:p>
            <a:pPr marL="171437" marR="0" lvl="0" indent="-171437" algn="just" defTabSz="685750" rtl="0" eaLnBrk="1" fontAlgn="auto" latinLnBrk="0" hangingPunct="1">
              <a:lnSpc>
                <a:spcPct val="90000"/>
              </a:lnSpc>
              <a:spcBef>
                <a:spcPts val="750"/>
              </a:spcBef>
              <a:spcAft>
                <a:spcPts val="0"/>
              </a:spcAft>
              <a:buClrTx/>
              <a:buSzTx/>
              <a:buFont typeface="Arial" panose="020B0604020202020204" pitchFamily="34" charset="0"/>
              <a:buChar char="•"/>
              <a:tabLst/>
              <a:defRPr/>
            </a:pPr>
            <a:endParaRPr kumimoji="0" lang="es-UY" sz="1800" b="0" i="0" u="none" strike="noStrike" kern="1200" cap="none" spc="0" normalizeH="0" baseline="0" noProof="0" dirty="0">
              <a:ln>
                <a:noFill/>
              </a:ln>
              <a:solidFill>
                <a:srgbClr val="000000"/>
              </a:solidFill>
              <a:effectLst/>
              <a:uLnTx/>
              <a:uFillTx/>
              <a:latin typeface="Calibri Light"/>
              <a:ea typeface="+mn-ea"/>
              <a:cs typeface="+mn-cs"/>
            </a:endParaRPr>
          </a:p>
          <a:p>
            <a:pPr marL="0" marR="0" lvl="0" indent="0" algn="just" defTabSz="685750" rtl="0" eaLnBrk="1" fontAlgn="auto" latinLnBrk="0" hangingPunct="1">
              <a:lnSpc>
                <a:spcPct val="90000"/>
              </a:lnSpc>
              <a:spcBef>
                <a:spcPts val="750"/>
              </a:spcBef>
              <a:spcAft>
                <a:spcPts val="0"/>
              </a:spcAft>
              <a:buClrTx/>
              <a:buSzTx/>
              <a:buFont typeface="Arial" panose="020B0604020202020204" pitchFamily="34" charset="0"/>
              <a:buNone/>
              <a:tabLst/>
              <a:defRPr/>
            </a:pPr>
            <a:endParaRPr kumimoji="0" lang="es-ES" sz="1800" b="0" i="0" u="none" strike="noStrike" kern="1200" cap="none" spc="0" normalizeH="0" baseline="0" noProof="0" dirty="0">
              <a:ln>
                <a:noFill/>
              </a:ln>
              <a:solidFill>
                <a:srgbClr val="000000"/>
              </a:solidFill>
              <a:effectLst/>
              <a:uLnTx/>
              <a:uFillTx/>
              <a:latin typeface="Calibri Light"/>
              <a:ea typeface="+mn-ea"/>
              <a:cs typeface="+mn-cs"/>
            </a:endParaRPr>
          </a:p>
          <a:p>
            <a:pPr marL="0" marR="0" lvl="0" indent="0" algn="l" defTabSz="685750" rtl="0" eaLnBrk="1" fontAlgn="auto" latinLnBrk="0" hangingPunct="1">
              <a:lnSpc>
                <a:spcPct val="90000"/>
              </a:lnSpc>
              <a:spcBef>
                <a:spcPts val="750"/>
              </a:spcBef>
              <a:spcAft>
                <a:spcPts val="0"/>
              </a:spcAft>
              <a:buClrTx/>
              <a:buSzTx/>
              <a:buFont typeface="Arial" panose="020B0604020202020204" pitchFamily="34" charset="0"/>
              <a:buNone/>
              <a:tabLst/>
              <a:defRPr/>
            </a:pPr>
            <a:endParaRPr kumimoji="0" lang="es-ES" sz="1500" b="0" i="0" u="none" strike="noStrike" kern="1200" cap="none" spc="0" normalizeH="0" baseline="0" noProof="0" dirty="0">
              <a:ln>
                <a:noFill/>
              </a:ln>
              <a:solidFill>
                <a:srgbClr val="FF0000"/>
              </a:solidFill>
              <a:effectLst/>
              <a:uLnTx/>
              <a:uFillTx/>
              <a:latin typeface="Calibri Light" panose="020F0302020204030204" pitchFamily="34" charset="0"/>
              <a:ea typeface="+mn-ea"/>
              <a:cs typeface="Calibri Light" panose="020F0302020204030204" pitchFamily="34" charset="0"/>
            </a:endParaRPr>
          </a:p>
        </p:txBody>
      </p:sp>
      <p:sp>
        <p:nvSpPr>
          <p:cNvPr id="3" name="CuadroTexto 2">
            <a:extLst>
              <a:ext uri="{FF2B5EF4-FFF2-40B4-BE49-F238E27FC236}">
                <a16:creationId xmlns:a16="http://schemas.microsoft.com/office/drawing/2014/main" id="{DFF629D8-16CC-C390-E36E-BA5C5583CE47}"/>
              </a:ext>
            </a:extLst>
          </p:cNvPr>
          <p:cNvSpPr txBox="1"/>
          <p:nvPr/>
        </p:nvSpPr>
        <p:spPr>
          <a:xfrm>
            <a:off x="164182" y="265371"/>
            <a:ext cx="11340046" cy="599523"/>
          </a:xfrm>
          <a:prstGeom prst="rect">
            <a:avLst/>
          </a:prstGeom>
          <a:noFill/>
        </p:spPr>
        <p:txBody>
          <a:bodyPr wrap="square" rtlCol="0">
            <a:spAutoFit/>
          </a:bodyPr>
          <a:lstStyle/>
          <a:p>
            <a:pPr marL="0" marR="0" lvl="0" indent="0" algn="l" defTabSz="692299" rtl="0" eaLnBrk="1" fontAlgn="auto" latinLnBrk="0" hangingPunct="1">
              <a:lnSpc>
                <a:spcPct val="100000"/>
              </a:lnSpc>
              <a:spcBef>
                <a:spcPts val="0"/>
              </a:spcBef>
              <a:spcAft>
                <a:spcPts val="0"/>
              </a:spcAft>
              <a:buClrTx/>
              <a:buSzTx/>
              <a:buFontTx/>
              <a:buNone/>
              <a:tabLst/>
              <a:defRPr/>
            </a:pPr>
            <a:r>
              <a:rPr kumimoji="0" lang="es-MX" sz="3296" b="0" i="0" u="none" strike="noStrike" kern="1200" cap="none" spc="0" normalizeH="0" baseline="0" noProof="0" dirty="0">
                <a:ln>
                  <a:noFill/>
                </a:ln>
                <a:solidFill>
                  <a:srgbClr val="5B9BD5">
                    <a:lumMod val="75000"/>
                  </a:srgbClr>
                </a:solidFill>
                <a:effectLst/>
                <a:uLnTx/>
                <a:uFillTx/>
                <a:latin typeface="Calibri"/>
                <a:ea typeface="+mn-ea"/>
                <a:cs typeface="+mn-cs"/>
              </a:rPr>
              <a:t>BRECHA DE PRECIOS</a:t>
            </a:r>
          </a:p>
        </p:txBody>
      </p:sp>
    </p:spTree>
    <p:extLst>
      <p:ext uri="{BB962C8B-B14F-4D97-AF65-F5344CB8AC3E}">
        <p14:creationId xmlns:p14="http://schemas.microsoft.com/office/powerpoint/2010/main" val="679785072"/>
      </p:ext>
    </p:extLst>
  </p:cSld>
  <p:clrMapOvr>
    <a:overrideClrMapping bg1="lt1" tx1="dk1" bg2="lt2" tx2="dk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88">
            <a:lum/>
          </a:blip>
          <a:srcRect/>
          <a:stretch>
            <a:fillRect/>
          </a:stretch>
        </a:blipFill>
        <a:effectLst/>
      </p:bgPr>
    </p:bg>
    <p:spTree>
      <p:nvGrpSpPr>
        <p:cNvPr id="1" name=""/>
        <p:cNvGrpSpPr/>
        <p:nvPr/>
      </p:nvGrpSpPr>
      <p:grpSpPr>
        <a:xfrm>
          <a:off x="0" y="0"/>
          <a:ext cx="0" cy="0"/>
          <a:chOff x="0" y="0"/>
          <a:chExt cx="0" cy="0"/>
        </a:xfrm>
      </p:grpSpPr>
      <p:graphicFrame>
        <p:nvGraphicFramePr>
          <p:cNvPr id="5" name="Objeto 4" hidden="1"/>
          <p:cNvGraphicFramePr>
            <a:graphicFrameLocks/>
          </p:cNvGraphicFramePr>
          <p:nvPr>
            <p:custDataLst>
              <p:tags r:id="rId2"/>
            </p:custDataLst>
            <p:extLst>
              <p:ext uri="{D42A27DB-BD31-4B8C-83A1-F6EECF244321}">
                <p14:modId xmlns:p14="http://schemas.microsoft.com/office/powerpoint/2010/main" val="1113222210"/>
              </p:ext>
            </p:extLst>
          </p:nvPr>
        </p:nvGraphicFramePr>
        <p:xfrm>
          <a:off x="1144721" y="1588"/>
          <a:ext cx="1720" cy="1588"/>
        </p:xfrm>
        <a:graphic>
          <a:graphicData uri="http://schemas.openxmlformats.org/presentationml/2006/ole">
            <mc:AlternateContent xmlns:mc="http://schemas.openxmlformats.org/markup-compatibility/2006">
              <mc:Choice xmlns:v="urn:schemas-microsoft-com:vml" Requires="v">
                <p:oleObj name="Diapositiva de think-cell" r:id="rId89" imgW="493" imgH="493" progId="TCLayout.ActiveDocument.1">
                  <p:embed/>
                </p:oleObj>
              </mc:Choice>
              <mc:Fallback>
                <p:oleObj name="Diapositiva de think-cell" r:id="rId89" imgW="493" imgH="493" progId="TCLayout.ActiveDocument.1">
                  <p:embed/>
                  <p:pic>
                    <p:nvPicPr>
                      <p:cNvPr id="5" name="Objeto 4" hidden="1"/>
                      <p:cNvPicPr/>
                      <p:nvPr/>
                    </p:nvPicPr>
                    <p:blipFill>
                      <a:blip r:embed="rId90"/>
                      <a:stretch>
                        <a:fillRect/>
                      </a:stretch>
                    </p:blipFill>
                    <p:spPr>
                      <a:xfrm>
                        <a:off x="1144721" y="1588"/>
                        <a:ext cx="1720" cy="1588"/>
                      </a:xfrm>
                      <a:prstGeom prst="rect">
                        <a:avLst/>
                      </a:prstGeom>
                    </p:spPr>
                  </p:pic>
                </p:oleObj>
              </mc:Fallback>
            </mc:AlternateContent>
          </a:graphicData>
        </a:graphic>
      </p:graphicFrame>
      <p:sp>
        <p:nvSpPr>
          <p:cNvPr id="2" name="Rectángulo 1" hidden="1"/>
          <p:cNvSpPr/>
          <p:nvPr>
            <p:custDataLst>
              <p:tags r:id="rId3"/>
            </p:custDataLst>
          </p:nvPr>
        </p:nvSpPr>
        <p:spPr bwMode="auto">
          <a:xfrm>
            <a:off x="1143042" y="0"/>
            <a:ext cx="171979" cy="15875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0" tIns="0" rIns="0" bIns="0" numCol="1" spcCol="0" rtlCol="0" anchor="t" anchorCtr="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s-UY" sz="1200" b="0" i="0" u="none" strike="noStrike" kern="1200" cap="none" spc="0" normalizeH="0" baseline="0" noProof="0" dirty="0">
              <a:ln>
                <a:noFill/>
              </a:ln>
              <a:solidFill>
                <a:srgbClr val="000000"/>
              </a:solidFill>
              <a:effectLst/>
              <a:uLnTx/>
              <a:uFillTx/>
              <a:latin typeface="Arial"/>
              <a:ea typeface="+mn-ea"/>
              <a:cs typeface="+mn-cs"/>
              <a:sym typeface="+mn-lt"/>
            </a:endParaRPr>
          </a:p>
        </p:txBody>
      </p:sp>
      <p:graphicFrame>
        <p:nvGraphicFramePr>
          <p:cNvPr id="14" name="Chart 3">
            <a:extLst>
              <a:ext uri="{FF2B5EF4-FFF2-40B4-BE49-F238E27FC236}">
                <a16:creationId xmlns:a16="http://schemas.microsoft.com/office/drawing/2014/main" id="{C9F3E3B7-E4BD-29C6-C764-2B89F1441194}"/>
              </a:ext>
            </a:extLst>
          </p:cNvPr>
          <p:cNvGraphicFramePr/>
          <p:nvPr>
            <p:custDataLst>
              <p:tags r:id="rId4"/>
            </p:custDataLst>
            <p:extLst>
              <p:ext uri="{D42A27DB-BD31-4B8C-83A1-F6EECF244321}">
                <p14:modId xmlns:p14="http://schemas.microsoft.com/office/powerpoint/2010/main" val="1683937643"/>
              </p:ext>
            </p:extLst>
          </p:nvPr>
        </p:nvGraphicFramePr>
        <p:xfrm>
          <a:off x="173038" y="973138"/>
          <a:ext cx="11342687" cy="4059237"/>
        </p:xfrm>
        <a:graphic>
          <a:graphicData uri="http://schemas.openxmlformats.org/drawingml/2006/chart">
            <c:chart xmlns:c="http://schemas.openxmlformats.org/drawingml/2006/chart" xmlns:r="http://schemas.openxmlformats.org/officeDocument/2006/relationships" r:id="rId91"/>
          </a:graphicData>
        </a:graphic>
      </p:graphicFrame>
      <p:sp>
        <p:nvSpPr>
          <p:cNvPr id="240" name="Marcador de texto 2">
            <a:extLst>
              <a:ext uri="{FF2B5EF4-FFF2-40B4-BE49-F238E27FC236}">
                <a16:creationId xmlns:a16="http://schemas.microsoft.com/office/drawing/2014/main" id="{A2CD25AC-89D7-56E9-049F-5B900F73FBFB}"/>
              </a:ext>
            </a:extLst>
          </p:cNvPr>
          <p:cNvSpPr>
            <a:spLocks/>
          </p:cNvSpPr>
          <p:nvPr>
            <p:custDataLst>
              <p:tags r:id="rId5"/>
            </p:custDataLst>
          </p:nvPr>
        </p:nvSpPr>
        <p:spPr bwMode="auto">
          <a:xfrm>
            <a:off x="762000" y="4935538"/>
            <a:ext cx="338138" cy="384175"/>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28B2B44C-76C6-42D9-AB35-9FA4D432AE71}" type="datetime'''''''''''''''''''''e''''''''n''''''''e''''-''2''''''4'''">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ene-24</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142" name="Marcador de texto 2">
            <a:extLst>
              <a:ext uri="{FF2B5EF4-FFF2-40B4-BE49-F238E27FC236}">
                <a16:creationId xmlns:a16="http://schemas.microsoft.com/office/drawing/2014/main" id="{94470CD6-FB6B-34CA-9D80-77E79237BA57}"/>
              </a:ext>
            </a:extLst>
          </p:cNvPr>
          <p:cNvSpPr>
            <a:spLocks/>
          </p:cNvSpPr>
          <p:nvPr>
            <p:custDataLst>
              <p:tags r:id="rId6"/>
            </p:custDataLst>
          </p:nvPr>
        </p:nvSpPr>
        <p:spPr bwMode="gray">
          <a:xfrm>
            <a:off x="1212850" y="2376488"/>
            <a:ext cx="330200" cy="192088"/>
          </a:xfrm>
          <a:prstGeom prst="rect">
            <a:avLst/>
          </a:prstGeom>
          <a:solidFill>
            <a:srgbClr val="364D6E"/>
          </a:solidFill>
          <a:ln>
            <a:noFill/>
          </a:ln>
          <a:effectLst/>
        </p:spPr>
        <p:txBody>
          <a:bodyPr vert="horz" wrap="none" lIns="25400" tIns="0" rIns="25400" bIns="0" rtlCol="0" anchor="ctr">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F2AB1361-7A0B-4AB9-BC82-9C10126D18E3}" type="datetime'''''''''''''''-''''0'''''''''''''',''''''''''''''''''5'">
              <a:rPr kumimoji="0" lang="es-UY" altLang="en-US" sz="14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-0,5</a:t>
            </a:fld>
            <a:endParaRPr kumimoji="0" lang="es-UY" sz="14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6" name="Marcador de texto 2">
            <a:extLst>
              <a:ext uri="{FF2B5EF4-FFF2-40B4-BE49-F238E27FC236}">
                <a16:creationId xmlns:a16="http://schemas.microsoft.com/office/drawing/2014/main" id="{7EF9CDA6-363F-1B07-2151-0388384B50F4}"/>
              </a:ext>
            </a:extLst>
          </p:cNvPr>
          <p:cNvSpPr>
            <a:spLocks/>
          </p:cNvSpPr>
          <p:nvPr>
            <p:custDataLst>
              <p:tags r:id="rId7"/>
            </p:custDataLst>
          </p:nvPr>
        </p:nvSpPr>
        <p:spPr bwMode="gray">
          <a:xfrm>
            <a:off x="1212850" y="2573338"/>
            <a:ext cx="330200" cy="192088"/>
          </a:xfrm>
          <a:prstGeom prst="rect">
            <a:avLst/>
          </a:prstGeom>
          <a:solidFill>
            <a:srgbClr val="969696"/>
          </a:solidFill>
          <a:ln>
            <a:noFill/>
          </a:ln>
          <a:effectLst/>
        </p:spPr>
        <p:txBody>
          <a:bodyPr vert="horz" wrap="none" lIns="25400" tIns="0" rIns="25400" bIns="0" rtlCol="0" anchor="ctr">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7A43F2F2-4F18-4161-BB82-D70170EFF197}" type="datetime'''''''''''''-''1,''''''''''''''''''''''''''''6'''''">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-1,6</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119" name="Marcador de texto 2">
            <a:extLst>
              <a:ext uri="{FF2B5EF4-FFF2-40B4-BE49-F238E27FC236}">
                <a16:creationId xmlns:a16="http://schemas.microsoft.com/office/drawing/2014/main" id="{6E4B2D95-C9E9-D8DC-EF98-E580C45C4596}"/>
              </a:ext>
            </a:extLst>
          </p:cNvPr>
          <p:cNvSpPr>
            <a:spLocks/>
          </p:cNvSpPr>
          <p:nvPr>
            <p:custDataLst>
              <p:tags r:id="rId8"/>
            </p:custDataLst>
          </p:nvPr>
        </p:nvSpPr>
        <p:spPr bwMode="gray">
          <a:xfrm>
            <a:off x="1658938" y="2987675"/>
            <a:ext cx="330200" cy="192088"/>
          </a:xfrm>
          <a:prstGeom prst="rect">
            <a:avLst/>
          </a:prstGeom>
          <a:solidFill>
            <a:srgbClr val="364D6E"/>
          </a:solidFill>
          <a:ln>
            <a:noFill/>
          </a:ln>
          <a:effectLst/>
        </p:spPr>
        <p:txBody>
          <a:bodyPr vert="horz" wrap="none" lIns="25400" tIns="0" rIns="25400" bIns="0" rtlCol="0" anchor="ctr">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49F073AC-E7D1-4C46-8361-66A503D19CFF}" type="datetime'''-''6'''''''''''''',''''8'''''''''''''''''''">
              <a:rPr kumimoji="0" lang="es-UY" altLang="en-US" sz="14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-6,8</a:t>
            </a:fld>
            <a:endParaRPr kumimoji="0" lang="es-UY" sz="14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51" name="Marcador de texto 2">
            <a:extLst>
              <a:ext uri="{FF2B5EF4-FFF2-40B4-BE49-F238E27FC236}">
                <a16:creationId xmlns:a16="http://schemas.microsoft.com/office/drawing/2014/main" id="{CE511EFC-C03D-7717-D032-9058BA319BCC}"/>
              </a:ext>
            </a:extLst>
          </p:cNvPr>
          <p:cNvSpPr>
            <a:spLocks/>
          </p:cNvSpPr>
          <p:nvPr>
            <p:custDataLst>
              <p:tags r:id="rId9"/>
            </p:custDataLst>
          </p:nvPr>
        </p:nvSpPr>
        <p:spPr bwMode="gray">
          <a:xfrm>
            <a:off x="1658938" y="3833813"/>
            <a:ext cx="330200" cy="192088"/>
          </a:xfrm>
          <a:prstGeom prst="rect">
            <a:avLst/>
          </a:prstGeom>
          <a:solidFill>
            <a:srgbClr val="969696"/>
          </a:solidFill>
          <a:ln>
            <a:noFill/>
          </a:ln>
          <a:effectLst/>
        </p:spPr>
        <p:txBody>
          <a:bodyPr vert="horz" wrap="none" lIns="25400" tIns="0" rIns="25400" bIns="0" rtlCol="0" anchor="ctr">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3468162A-557D-4A08-A2A4-C769082BDF81}" type="datetime'-''''''''''''''''''''''''''''''''''2,''''''''''''''0'''">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-2,0</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242" name="Marcador de texto 2">
            <a:extLst>
              <a:ext uri="{FF2B5EF4-FFF2-40B4-BE49-F238E27FC236}">
                <a16:creationId xmlns:a16="http://schemas.microsoft.com/office/drawing/2014/main" id="{CE5BE34E-5738-6072-2DDF-ABD5DA45D753}"/>
              </a:ext>
            </a:extLst>
          </p:cNvPr>
          <p:cNvSpPr>
            <a:spLocks/>
          </p:cNvSpPr>
          <p:nvPr>
            <p:custDataLst>
              <p:tags r:id="rId10"/>
            </p:custDataLst>
          </p:nvPr>
        </p:nvSpPr>
        <p:spPr bwMode="auto">
          <a:xfrm>
            <a:off x="1646238" y="4935538"/>
            <a:ext cx="355600" cy="384175"/>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BB2E15BD-97C8-4BD1-840D-F5569787C008}" type="datetime'''''''''''''m''''''''''a''''''''''''r''''''-''''2''''''''4'">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mar-24</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120" name="Marcador de texto 2">
            <a:extLst>
              <a:ext uri="{FF2B5EF4-FFF2-40B4-BE49-F238E27FC236}">
                <a16:creationId xmlns:a16="http://schemas.microsoft.com/office/drawing/2014/main" id="{BF4796CD-BED0-5D50-B43C-CAE3FF71D053}"/>
              </a:ext>
            </a:extLst>
          </p:cNvPr>
          <p:cNvSpPr>
            <a:spLocks/>
          </p:cNvSpPr>
          <p:nvPr>
            <p:custDataLst>
              <p:tags r:id="rId11"/>
            </p:custDataLst>
          </p:nvPr>
        </p:nvSpPr>
        <p:spPr bwMode="gray">
          <a:xfrm>
            <a:off x="2106613" y="3133725"/>
            <a:ext cx="330200" cy="192088"/>
          </a:xfrm>
          <a:prstGeom prst="rect">
            <a:avLst/>
          </a:prstGeom>
          <a:solidFill>
            <a:srgbClr val="364D6E"/>
          </a:solidFill>
          <a:ln>
            <a:noFill/>
          </a:ln>
          <a:effectLst/>
        </p:spPr>
        <p:txBody>
          <a:bodyPr vert="horz" wrap="none" lIns="25400" tIns="0" rIns="25400" bIns="0" rtlCol="0" anchor="ctr">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3B772CEB-D2A4-47C4-AD72-13E5B15B7627}" type="datetime'''''''''''''''''''''''''''-''''''''''''''''''''8,4'">
              <a:rPr kumimoji="0" lang="es-UY" altLang="en-US" sz="14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-8,4</a:t>
            </a:fld>
            <a:endParaRPr kumimoji="0" lang="es-UY" sz="14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47" name="Marcador de texto 2">
            <a:extLst>
              <a:ext uri="{FF2B5EF4-FFF2-40B4-BE49-F238E27FC236}">
                <a16:creationId xmlns:a16="http://schemas.microsoft.com/office/drawing/2014/main" id="{C84F45E8-1781-EA23-DED7-849BA83F802D}"/>
              </a:ext>
            </a:extLst>
          </p:cNvPr>
          <p:cNvSpPr>
            <a:spLocks/>
          </p:cNvSpPr>
          <p:nvPr>
            <p:custDataLst>
              <p:tags r:id="rId12"/>
            </p:custDataLst>
          </p:nvPr>
        </p:nvSpPr>
        <p:spPr bwMode="gray">
          <a:xfrm>
            <a:off x="2106613" y="4140200"/>
            <a:ext cx="330200" cy="192088"/>
          </a:xfrm>
          <a:prstGeom prst="rect">
            <a:avLst/>
          </a:prstGeom>
          <a:solidFill>
            <a:srgbClr val="969696"/>
          </a:solidFill>
          <a:ln>
            <a:noFill/>
          </a:ln>
          <a:effectLst/>
        </p:spPr>
        <p:txBody>
          <a:bodyPr vert="horz" wrap="none" lIns="25400" tIns="0" rIns="25400" bIns="0" rtlCol="0" anchor="ctr">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23EE08FD-27EA-4442-8937-DF24C35670D7}" type="datetime'''''''''''''-2'''''''''''''''''''''''''',''1'''''''''''''''''">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-2,1</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109" name="Marcador de texto 2">
            <a:extLst>
              <a:ext uri="{FF2B5EF4-FFF2-40B4-BE49-F238E27FC236}">
                <a16:creationId xmlns:a16="http://schemas.microsoft.com/office/drawing/2014/main" id="{CE31B167-3B69-3045-2726-06896790C21F}"/>
              </a:ext>
            </a:extLst>
          </p:cNvPr>
          <p:cNvSpPr>
            <a:spLocks/>
          </p:cNvSpPr>
          <p:nvPr>
            <p:custDataLst>
              <p:tags r:id="rId13"/>
            </p:custDataLst>
          </p:nvPr>
        </p:nvSpPr>
        <p:spPr bwMode="gray">
          <a:xfrm>
            <a:off x="2552700" y="2921000"/>
            <a:ext cx="330200" cy="192088"/>
          </a:xfrm>
          <a:prstGeom prst="rect">
            <a:avLst/>
          </a:prstGeom>
          <a:solidFill>
            <a:srgbClr val="364D6E"/>
          </a:solidFill>
          <a:ln>
            <a:noFill/>
          </a:ln>
          <a:effectLst/>
        </p:spPr>
        <p:txBody>
          <a:bodyPr vert="horz" wrap="none" lIns="25400" tIns="0" rIns="25400" bIns="0" rtlCol="0" anchor="ctr">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45F0E424-4997-43EE-AB95-8AF5E671446B}" type="datetime'''''''''''-''6'''''''''''',''''''''''1'''''''''''''">
              <a:rPr kumimoji="0" lang="es-UY" altLang="en-US" sz="14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-6,1</a:t>
            </a:fld>
            <a:endParaRPr kumimoji="0" lang="es-UY" sz="14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53" name="Marcador de texto 2">
            <a:extLst>
              <a:ext uri="{FF2B5EF4-FFF2-40B4-BE49-F238E27FC236}">
                <a16:creationId xmlns:a16="http://schemas.microsoft.com/office/drawing/2014/main" id="{88CFBDAC-FB96-92A0-EFEA-E3DFF896596A}"/>
              </a:ext>
            </a:extLst>
          </p:cNvPr>
          <p:cNvSpPr>
            <a:spLocks/>
          </p:cNvSpPr>
          <p:nvPr>
            <p:custDataLst>
              <p:tags r:id="rId14"/>
            </p:custDataLst>
          </p:nvPr>
        </p:nvSpPr>
        <p:spPr bwMode="gray">
          <a:xfrm>
            <a:off x="2552700" y="3735388"/>
            <a:ext cx="330200" cy="192088"/>
          </a:xfrm>
          <a:prstGeom prst="rect">
            <a:avLst/>
          </a:prstGeom>
          <a:solidFill>
            <a:srgbClr val="969696"/>
          </a:solidFill>
          <a:ln>
            <a:noFill/>
          </a:ln>
          <a:effectLst/>
        </p:spPr>
        <p:txBody>
          <a:bodyPr vert="horz" wrap="none" lIns="25400" tIns="0" rIns="25400" bIns="0" rtlCol="0" anchor="ctr">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81C3C4E3-95F5-444A-9C32-341E62B1E68F}" type="datetime'''''''''''-''''2'',''''''''''''4'''''''''''''''''''''''''''''">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-2,4</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244" name="Marcador de texto 2">
            <a:extLst>
              <a:ext uri="{FF2B5EF4-FFF2-40B4-BE49-F238E27FC236}">
                <a16:creationId xmlns:a16="http://schemas.microsoft.com/office/drawing/2014/main" id="{8B205AA3-14F9-FC12-08F7-357CBB6CCB4E}"/>
              </a:ext>
            </a:extLst>
          </p:cNvPr>
          <p:cNvSpPr>
            <a:spLocks/>
          </p:cNvSpPr>
          <p:nvPr>
            <p:custDataLst>
              <p:tags r:id="rId15"/>
            </p:custDataLst>
          </p:nvPr>
        </p:nvSpPr>
        <p:spPr bwMode="auto">
          <a:xfrm>
            <a:off x="2532063" y="4935538"/>
            <a:ext cx="371475" cy="384175"/>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2B02BE77-1246-4CAD-8370-8F66E8AA9556}" type="datetime'''''''''''''''''''''''''ma''''y''''-''''''2''4'''''''''''''">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may-24</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137" name="Marcador de texto 2">
            <a:extLst>
              <a:ext uri="{FF2B5EF4-FFF2-40B4-BE49-F238E27FC236}">
                <a16:creationId xmlns:a16="http://schemas.microsoft.com/office/drawing/2014/main" id="{8C0A9584-3ACA-A0B3-EE1B-4021350F9022}"/>
              </a:ext>
            </a:extLst>
          </p:cNvPr>
          <p:cNvSpPr>
            <a:spLocks/>
          </p:cNvSpPr>
          <p:nvPr>
            <p:custDataLst>
              <p:tags r:id="rId16"/>
            </p:custDataLst>
          </p:nvPr>
        </p:nvSpPr>
        <p:spPr bwMode="gray">
          <a:xfrm>
            <a:off x="3000375" y="2371725"/>
            <a:ext cx="330200" cy="192088"/>
          </a:xfrm>
          <a:prstGeom prst="rect">
            <a:avLst/>
          </a:prstGeom>
          <a:solidFill>
            <a:srgbClr val="364D6E"/>
          </a:solidFill>
          <a:ln>
            <a:noFill/>
          </a:ln>
          <a:effectLst/>
        </p:spPr>
        <p:txBody>
          <a:bodyPr vert="horz" wrap="none" lIns="25400" tIns="0" rIns="25400" bIns="0" rtlCol="0" anchor="ctr">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FA546A57-3417-4474-91B0-4951736DD03E}" type="datetime'''''''''-''''''''''''''''''''''''0'''''''''''',''''''''4'">
              <a:rPr kumimoji="0" lang="es-UY" altLang="en-US" sz="14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-0,4</a:t>
            </a:fld>
            <a:endParaRPr kumimoji="0" lang="es-UY" sz="14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52" name="Marcador de texto 2">
            <a:extLst>
              <a:ext uri="{FF2B5EF4-FFF2-40B4-BE49-F238E27FC236}">
                <a16:creationId xmlns:a16="http://schemas.microsoft.com/office/drawing/2014/main" id="{B03D30F1-778C-513B-3A9D-C351D8ABCA12}"/>
              </a:ext>
            </a:extLst>
          </p:cNvPr>
          <p:cNvSpPr>
            <a:spLocks/>
          </p:cNvSpPr>
          <p:nvPr>
            <p:custDataLst>
              <p:tags r:id="rId17"/>
            </p:custDataLst>
          </p:nvPr>
        </p:nvSpPr>
        <p:spPr bwMode="gray">
          <a:xfrm>
            <a:off x="3000375" y="2603500"/>
            <a:ext cx="330200" cy="192088"/>
          </a:xfrm>
          <a:prstGeom prst="rect">
            <a:avLst/>
          </a:prstGeom>
          <a:solidFill>
            <a:srgbClr val="969696"/>
          </a:solidFill>
          <a:ln>
            <a:noFill/>
          </a:ln>
          <a:effectLst/>
        </p:spPr>
        <p:txBody>
          <a:bodyPr vert="horz" wrap="none" lIns="25400" tIns="0" rIns="25400" bIns="0" rtlCol="0" anchor="ctr">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A8930EC5-EA2E-4D4E-AD4D-77A4A7465AE2}" type="datetime'-''''''''''''''''''''''''2,''''''''''''''''''''''0'''''''">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-2,0</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110" name="Marcador de texto 2">
            <a:extLst>
              <a:ext uri="{FF2B5EF4-FFF2-40B4-BE49-F238E27FC236}">
                <a16:creationId xmlns:a16="http://schemas.microsoft.com/office/drawing/2014/main" id="{47A6B47B-D7A1-0867-2066-85DBF6317B7A}"/>
              </a:ext>
            </a:extLst>
          </p:cNvPr>
          <p:cNvSpPr>
            <a:spLocks/>
          </p:cNvSpPr>
          <p:nvPr>
            <p:custDataLst>
              <p:tags r:id="rId18"/>
            </p:custDataLst>
          </p:nvPr>
        </p:nvSpPr>
        <p:spPr bwMode="gray">
          <a:xfrm>
            <a:off x="3446463" y="2616200"/>
            <a:ext cx="330200" cy="192088"/>
          </a:xfrm>
          <a:prstGeom prst="rect">
            <a:avLst/>
          </a:prstGeom>
          <a:solidFill>
            <a:srgbClr val="364D6E"/>
          </a:solidFill>
          <a:ln>
            <a:noFill/>
          </a:ln>
          <a:effectLst/>
        </p:spPr>
        <p:txBody>
          <a:bodyPr vert="horz" wrap="none" lIns="25400" tIns="0" rIns="25400" bIns="0" rtlCol="0" anchor="ctr">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C914A9FD-3F77-42EB-8655-30D92DDC3E4C}" type="datetime'''''''''''''''''''''''-''''''3'''',''''0'">
              <a:rPr kumimoji="0" lang="es-UY" altLang="en-US" sz="14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-3,0</a:t>
            </a:fld>
            <a:endParaRPr kumimoji="0" lang="es-UY" sz="14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54" name="Marcador de texto 2">
            <a:extLst>
              <a:ext uri="{FF2B5EF4-FFF2-40B4-BE49-F238E27FC236}">
                <a16:creationId xmlns:a16="http://schemas.microsoft.com/office/drawing/2014/main" id="{AA23C267-4D71-F712-EB44-BBAF0B8364F1}"/>
              </a:ext>
            </a:extLst>
          </p:cNvPr>
          <p:cNvSpPr>
            <a:spLocks/>
          </p:cNvSpPr>
          <p:nvPr>
            <p:custDataLst>
              <p:tags r:id="rId19"/>
            </p:custDataLst>
          </p:nvPr>
        </p:nvSpPr>
        <p:spPr bwMode="gray">
          <a:xfrm>
            <a:off x="3446463" y="3141663"/>
            <a:ext cx="330200" cy="192088"/>
          </a:xfrm>
          <a:prstGeom prst="rect">
            <a:avLst/>
          </a:prstGeom>
          <a:solidFill>
            <a:srgbClr val="969696"/>
          </a:solidFill>
          <a:ln>
            <a:noFill/>
          </a:ln>
          <a:effectLst/>
        </p:spPr>
        <p:txBody>
          <a:bodyPr vert="horz" wrap="none" lIns="25400" tIns="0" rIns="25400" bIns="0" rtlCol="0" anchor="ctr">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30BEE94D-C94D-4B7A-8144-211DFA9E985D}" type="datetime'''''''''''''''-2'''''''''''''''''''''',5'''''''''''">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-2,5</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248" name="Marcador de texto 2">
            <a:extLst>
              <a:ext uri="{FF2B5EF4-FFF2-40B4-BE49-F238E27FC236}">
                <a16:creationId xmlns:a16="http://schemas.microsoft.com/office/drawing/2014/main" id="{E12C64D2-EADF-C175-6F57-54345C999F02}"/>
              </a:ext>
            </a:extLst>
          </p:cNvPr>
          <p:cNvSpPr>
            <a:spLocks/>
          </p:cNvSpPr>
          <p:nvPr>
            <p:custDataLst>
              <p:tags r:id="rId20"/>
            </p:custDataLst>
          </p:nvPr>
        </p:nvSpPr>
        <p:spPr bwMode="auto">
          <a:xfrm>
            <a:off x="3398838" y="4935538"/>
            <a:ext cx="425450" cy="192088"/>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66246A59-73CD-428C-BB02-02CC1FACFD8B}" type="datetime'j''''''u''''l''''''''''''''-''''''''''''''''''''''''''''24'">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jul-24</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111" name="Marcador de texto 2">
            <a:extLst>
              <a:ext uri="{FF2B5EF4-FFF2-40B4-BE49-F238E27FC236}">
                <a16:creationId xmlns:a16="http://schemas.microsoft.com/office/drawing/2014/main" id="{5220C7C2-F24F-F76C-7399-B584D58943BF}"/>
              </a:ext>
            </a:extLst>
          </p:cNvPr>
          <p:cNvSpPr>
            <a:spLocks/>
          </p:cNvSpPr>
          <p:nvPr>
            <p:custDataLst>
              <p:tags r:id="rId21"/>
            </p:custDataLst>
          </p:nvPr>
        </p:nvSpPr>
        <p:spPr bwMode="gray">
          <a:xfrm>
            <a:off x="3894138" y="3203575"/>
            <a:ext cx="330200" cy="192088"/>
          </a:xfrm>
          <a:prstGeom prst="rect">
            <a:avLst/>
          </a:prstGeom>
          <a:solidFill>
            <a:srgbClr val="364D6E"/>
          </a:solidFill>
          <a:ln>
            <a:noFill/>
          </a:ln>
          <a:effectLst/>
        </p:spPr>
        <p:txBody>
          <a:bodyPr vert="horz" wrap="none" lIns="25400" tIns="0" rIns="25400" bIns="0" rtlCol="0" anchor="ctr">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8CD176CA-43F2-4484-97AC-ECEFF832B10D}" type="datetime'''''''''''''''''''''''''-''''''9'''',''''1'''''''''''''''">
              <a:rPr kumimoji="0" lang="es-UY" altLang="en-US" sz="14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-9,1</a:t>
            </a:fld>
            <a:endParaRPr kumimoji="0" lang="es-UY" sz="14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48" name="Marcador de texto 2">
            <a:extLst>
              <a:ext uri="{FF2B5EF4-FFF2-40B4-BE49-F238E27FC236}">
                <a16:creationId xmlns:a16="http://schemas.microsoft.com/office/drawing/2014/main" id="{CC6B0DA3-48B1-0921-99D3-789729C723C0}"/>
              </a:ext>
            </a:extLst>
          </p:cNvPr>
          <p:cNvSpPr>
            <a:spLocks/>
          </p:cNvSpPr>
          <p:nvPr>
            <p:custDataLst>
              <p:tags r:id="rId22"/>
            </p:custDataLst>
          </p:nvPr>
        </p:nvSpPr>
        <p:spPr bwMode="gray">
          <a:xfrm>
            <a:off x="3894138" y="4318000"/>
            <a:ext cx="330200" cy="192088"/>
          </a:xfrm>
          <a:prstGeom prst="rect">
            <a:avLst/>
          </a:prstGeom>
          <a:solidFill>
            <a:srgbClr val="969696"/>
          </a:solidFill>
          <a:ln>
            <a:noFill/>
          </a:ln>
          <a:effectLst/>
        </p:spPr>
        <p:txBody>
          <a:bodyPr vert="horz" wrap="none" lIns="25400" tIns="0" rIns="25400" bIns="0" rtlCol="0" anchor="ctr">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96DB36AD-59AB-4C9F-821C-4D27E3FC74DB}" type="datetime'''-''''2'''''''''''''',''''''''''''''''''''''''''6'">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-2,6</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131" name="Marcador de texto 2">
            <a:extLst>
              <a:ext uri="{FF2B5EF4-FFF2-40B4-BE49-F238E27FC236}">
                <a16:creationId xmlns:a16="http://schemas.microsoft.com/office/drawing/2014/main" id="{F72F8F27-9D11-E3EA-A473-6F7B318C27E2}"/>
              </a:ext>
            </a:extLst>
          </p:cNvPr>
          <p:cNvSpPr>
            <a:spLocks/>
          </p:cNvSpPr>
          <p:nvPr>
            <p:custDataLst>
              <p:tags r:id="rId23"/>
            </p:custDataLst>
          </p:nvPr>
        </p:nvSpPr>
        <p:spPr bwMode="gray">
          <a:xfrm>
            <a:off x="4340225" y="2403475"/>
            <a:ext cx="330200" cy="192088"/>
          </a:xfrm>
          <a:prstGeom prst="rect">
            <a:avLst/>
          </a:prstGeom>
          <a:solidFill>
            <a:srgbClr val="364D6E"/>
          </a:solidFill>
          <a:ln>
            <a:noFill/>
          </a:ln>
          <a:effectLst/>
        </p:spPr>
        <p:txBody>
          <a:bodyPr vert="horz" wrap="none" lIns="25400" tIns="0" rIns="25400" bIns="0" rtlCol="0" anchor="ctr">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E725F6AC-C552-45BF-A439-D74E6666AE5E}" type="datetime'''''''''-0'''''',''''7'''''''''''''''''''''''''''">
              <a:rPr kumimoji="0" lang="es-UY" altLang="en-US" sz="14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-0,7</a:t>
            </a:fld>
            <a:endParaRPr kumimoji="0" lang="es-UY" sz="14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50" name="Marcador de texto 2">
            <a:extLst>
              <a:ext uri="{FF2B5EF4-FFF2-40B4-BE49-F238E27FC236}">
                <a16:creationId xmlns:a16="http://schemas.microsoft.com/office/drawing/2014/main" id="{9AA1840E-345E-8F9D-CCE6-5A12DDF9750F}"/>
              </a:ext>
            </a:extLst>
          </p:cNvPr>
          <p:cNvSpPr>
            <a:spLocks/>
          </p:cNvSpPr>
          <p:nvPr>
            <p:custDataLst>
              <p:tags r:id="rId24"/>
            </p:custDataLst>
          </p:nvPr>
        </p:nvSpPr>
        <p:spPr bwMode="gray">
          <a:xfrm>
            <a:off x="4340225" y="2674938"/>
            <a:ext cx="330200" cy="192088"/>
          </a:xfrm>
          <a:prstGeom prst="rect">
            <a:avLst/>
          </a:prstGeom>
          <a:solidFill>
            <a:srgbClr val="969696"/>
          </a:solidFill>
          <a:ln>
            <a:noFill/>
          </a:ln>
          <a:effectLst/>
        </p:spPr>
        <p:txBody>
          <a:bodyPr vert="horz" wrap="none" lIns="25400" tIns="0" rIns="25400" bIns="0" rtlCol="0" anchor="ctr">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1780C3DA-BEEF-4E55-9AD6-42C9F28009DA}" type="datetime'''''''''''''-''''''''''''''''''''''''2'''',''''''''1'''''">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-2,1</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250" name="Marcador de texto 2">
            <a:extLst>
              <a:ext uri="{FF2B5EF4-FFF2-40B4-BE49-F238E27FC236}">
                <a16:creationId xmlns:a16="http://schemas.microsoft.com/office/drawing/2014/main" id="{687A6B33-EE01-7753-12C6-276E65EEF387}"/>
              </a:ext>
            </a:extLst>
          </p:cNvPr>
          <p:cNvSpPr>
            <a:spLocks/>
          </p:cNvSpPr>
          <p:nvPr>
            <p:custDataLst>
              <p:tags r:id="rId25"/>
            </p:custDataLst>
          </p:nvPr>
        </p:nvSpPr>
        <p:spPr bwMode="auto">
          <a:xfrm>
            <a:off x="4316413" y="4935538"/>
            <a:ext cx="379413" cy="384175"/>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5A675C38-83F7-443B-9D3E-2A54940EE154}" type="datetime'''''''''''''''''''''''s''''''''ep''''''t''''''''-2''''''4'">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sept-24</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126" name="Marcador de texto 2">
            <a:extLst>
              <a:ext uri="{FF2B5EF4-FFF2-40B4-BE49-F238E27FC236}">
                <a16:creationId xmlns:a16="http://schemas.microsoft.com/office/drawing/2014/main" id="{9235F8F3-1DA0-33C8-B053-31B55A2CCB47}"/>
              </a:ext>
            </a:extLst>
          </p:cNvPr>
          <p:cNvSpPr>
            <a:spLocks/>
          </p:cNvSpPr>
          <p:nvPr>
            <p:custDataLst>
              <p:tags r:id="rId26"/>
            </p:custDataLst>
          </p:nvPr>
        </p:nvSpPr>
        <p:spPr bwMode="gray">
          <a:xfrm>
            <a:off x="4787900" y="2400300"/>
            <a:ext cx="330200" cy="192088"/>
          </a:xfrm>
          <a:prstGeom prst="rect">
            <a:avLst/>
          </a:prstGeom>
          <a:solidFill>
            <a:srgbClr val="364D6E"/>
          </a:solidFill>
          <a:ln>
            <a:noFill/>
          </a:ln>
          <a:effectLst/>
        </p:spPr>
        <p:txBody>
          <a:bodyPr vert="horz" wrap="none" lIns="25400" tIns="0" rIns="25400" bIns="0" rtlCol="0" anchor="ctr">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8396421C-38E9-42E6-ACED-D0625D8AA7E5}" type="datetime'''''-''''''0'''''''''''''''''''''''''',''''''''7'''''''''''">
              <a:rPr kumimoji="0" lang="es-UY" altLang="en-US" sz="14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-0,7</a:t>
            </a:fld>
            <a:endParaRPr kumimoji="0" lang="es-UY" sz="14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55" name="Marcador de texto 2">
            <a:extLst>
              <a:ext uri="{FF2B5EF4-FFF2-40B4-BE49-F238E27FC236}">
                <a16:creationId xmlns:a16="http://schemas.microsoft.com/office/drawing/2014/main" id="{EBE9F3FE-8F60-4F6E-8AC7-6C6D56134145}"/>
              </a:ext>
            </a:extLst>
          </p:cNvPr>
          <p:cNvSpPr>
            <a:spLocks/>
          </p:cNvSpPr>
          <p:nvPr>
            <p:custDataLst>
              <p:tags r:id="rId27"/>
            </p:custDataLst>
          </p:nvPr>
        </p:nvSpPr>
        <p:spPr bwMode="gray">
          <a:xfrm>
            <a:off x="4787900" y="2630488"/>
            <a:ext cx="330200" cy="192088"/>
          </a:xfrm>
          <a:prstGeom prst="rect">
            <a:avLst/>
          </a:prstGeom>
          <a:solidFill>
            <a:srgbClr val="969696"/>
          </a:solidFill>
          <a:ln>
            <a:noFill/>
          </a:ln>
          <a:effectLst/>
        </p:spPr>
        <p:txBody>
          <a:bodyPr vert="horz" wrap="none" lIns="25400" tIns="0" rIns="25400" bIns="0" rtlCol="0" anchor="ctr">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52F862E1-A00F-4B9A-8B42-57800F64DD0F}" type="datetime'''''-''''''''1'',''''''''''7'''''''''''''''''''''">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-1,7</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106" name="Marcador de texto 2">
            <a:extLst>
              <a:ext uri="{FF2B5EF4-FFF2-40B4-BE49-F238E27FC236}">
                <a16:creationId xmlns:a16="http://schemas.microsoft.com/office/drawing/2014/main" id="{C33E76DD-E067-446C-68C1-ED3A4ECB7137}"/>
              </a:ext>
            </a:extLst>
          </p:cNvPr>
          <p:cNvSpPr>
            <a:spLocks/>
          </p:cNvSpPr>
          <p:nvPr>
            <p:custDataLst>
              <p:tags r:id="rId28"/>
            </p:custDataLst>
          </p:nvPr>
        </p:nvSpPr>
        <p:spPr bwMode="gray">
          <a:xfrm>
            <a:off x="5233988" y="2825750"/>
            <a:ext cx="330200" cy="192088"/>
          </a:xfrm>
          <a:prstGeom prst="rect">
            <a:avLst/>
          </a:prstGeom>
          <a:solidFill>
            <a:srgbClr val="364D6E"/>
          </a:solidFill>
          <a:ln>
            <a:noFill/>
          </a:ln>
          <a:effectLst/>
        </p:spPr>
        <p:txBody>
          <a:bodyPr vert="horz" wrap="none" lIns="25400" tIns="0" rIns="25400" bIns="0" rtlCol="0" anchor="ctr">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077D95A0-E72D-4E2B-8D07-3F5B9E87D987}" type="datetime'''''''''''''''-5'''''''''''''''''''',''''''''1'''''''">
              <a:rPr kumimoji="0" lang="es-UY" altLang="en-US" sz="14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-5,1</a:t>
            </a:fld>
            <a:endParaRPr kumimoji="0" lang="es-UY" sz="14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56" name="Marcador de texto 2">
            <a:extLst>
              <a:ext uri="{FF2B5EF4-FFF2-40B4-BE49-F238E27FC236}">
                <a16:creationId xmlns:a16="http://schemas.microsoft.com/office/drawing/2014/main" id="{D59BC2AD-4B17-1CFC-A3FA-7071FCDC98AB}"/>
              </a:ext>
            </a:extLst>
          </p:cNvPr>
          <p:cNvSpPr>
            <a:spLocks/>
          </p:cNvSpPr>
          <p:nvPr>
            <p:custDataLst>
              <p:tags r:id="rId29"/>
            </p:custDataLst>
          </p:nvPr>
        </p:nvSpPr>
        <p:spPr bwMode="gray">
          <a:xfrm>
            <a:off x="5233988" y="3457575"/>
            <a:ext cx="330200" cy="192088"/>
          </a:xfrm>
          <a:prstGeom prst="rect">
            <a:avLst/>
          </a:prstGeom>
          <a:solidFill>
            <a:srgbClr val="969696"/>
          </a:solidFill>
          <a:ln>
            <a:noFill/>
          </a:ln>
          <a:effectLst/>
        </p:spPr>
        <p:txBody>
          <a:bodyPr vert="horz" wrap="none" lIns="25400" tIns="0" rIns="25400" bIns="0" rtlCol="0" anchor="ctr">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64A7423F-06AE-46CC-90A9-B726EC8CF82C}" type="datetime'''''''''''''''''''-''1'''''',''''5'''''''">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-1,5</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252" name="Marcador de texto 2">
            <a:extLst>
              <a:ext uri="{FF2B5EF4-FFF2-40B4-BE49-F238E27FC236}">
                <a16:creationId xmlns:a16="http://schemas.microsoft.com/office/drawing/2014/main" id="{125C8C02-4E30-6931-C6D0-3AD1C77B6F1A}"/>
              </a:ext>
            </a:extLst>
          </p:cNvPr>
          <p:cNvSpPr>
            <a:spLocks/>
          </p:cNvSpPr>
          <p:nvPr>
            <p:custDataLst>
              <p:tags r:id="rId30"/>
            </p:custDataLst>
          </p:nvPr>
        </p:nvSpPr>
        <p:spPr bwMode="auto">
          <a:xfrm>
            <a:off x="5232400" y="4935538"/>
            <a:ext cx="334963" cy="384175"/>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A5BC7FA7-2538-4D85-9D86-A8F41FEFA082}" type="datetime'''n''''''''''''o''''''''''''''''''''''''''''v''-2''''''4'''">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nov-24</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104" name="Marcador de texto 2">
            <a:extLst>
              <a:ext uri="{FF2B5EF4-FFF2-40B4-BE49-F238E27FC236}">
                <a16:creationId xmlns:a16="http://schemas.microsoft.com/office/drawing/2014/main" id="{5D04D659-EB31-08F8-D189-B56C132B3DDD}"/>
              </a:ext>
            </a:extLst>
          </p:cNvPr>
          <p:cNvSpPr>
            <a:spLocks/>
          </p:cNvSpPr>
          <p:nvPr>
            <p:custDataLst>
              <p:tags r:id="rId31"/>
            </p:custDataLst>
          </p:nvPr>
        </p:nvSpPr>
        <p:spPr bwMode="gray">
          <a:xfrm>
            <a:off x="5681663" y="2849563"/>
            <a:ext cx="330200" cy="192088"/>
          </a:xfrm>
          <a:prstGeom prst="rect">
            <a:avLst/>
          </a:prstGeom>
          <a:solidFill>
            <a:srgbClr val="364D6E"/>
          </a:solidFill>
          <a:ln>
            <a:noFill/>
          </a:ln>
          <a:effectLst/>
        </p:spPr>
        <p:txBody>
          <a:bodyPr vert="horz" wrap="none" lIns="25400" tIns="0" rIns="25400" bIns="0" rtlCol="0" anchor="ctr">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E29BDE68-04B4-4672-B4F6-7A8921240CE3}" type="datetime'''''''''''''''''''''-''5'''''''''''''',''4'''''''''''''''">
              <a:rPr kumimoji="0" lang="es-UY" altLang="en-US" sz="14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-5,4</a:t>
            </a:fld>
            <a:endParaRPr kumimoji="0" lang="es-UY" sz="14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46" name="Marcador de texto 2">
            <a:extLst>
              <a:ext uri="{FF2B5EF4-FFF2-40B4-BE49-F238E27FC236}">
                <a16:creationId xmlns:a16="http://schemas.microsoft.com/office/drawing/2014/main" id="{704D3C74-8286-BF46-5F5E-334EA86BA64C}"/>
              </a:ext>
            </a:extLst>
          </p:cNvPr>
          <p:cNvSpPr>
            <a:spLocks/>
          </p:cNvSpPr>
          <p:nvPr>
            <p:custDataLst>
              <p:tags r:id="rId32"/>
            </p:custDataLst>
          </p:nvPr>
        </p:nvSpPr>
        <p:spPr bwMode="gray">
          <a:xfrm>
            <a:off x="5681663" y="3513138"/>
            <a:ext cx="330200" cy="192088"/>
          </a:xfrm>
          <a:prstGeom prst="rect">
            <a:avLst/>
          </a:prstGeom>
          <a:solidFill>
            <a:srgbClr val="969696"/>
          </a:solidFill>
          <a:ln>
            <a:noFill/>
          </a:ln>
          <a:effectLst/>
        </p:spPr>
        <p:txBody>
          <a:bodyPr vert="horz" wrap="none" lIns="25400" tIns="0" rIns="25400" bIns="0" rtlCol="0" anchor="ctr">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8742FB38-0D1F-4145-8A02-6203B3AB260B}" type="datetime'-''''''''''1'''''''''''''''''''''''',''''''''5'">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-1,5</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55" name="Marcador de texto 2">
            <a:extLst>
              <a:ext uri="{FF2B5EF4-FFF2-40B4-BE49-F238E27FC236}">
                <a16:creationId xmlns:a16="http://schemas.microsoft.com/office/drawing/2014/main" id="{3E672F98-05EC-C166-7658-7E6EF02A8858}"/>
              </a:ext>
            </a:extLst>
          </p:cNvPr>
          <p:cNvSpPr>
            <a:spLocks/>
          </p:cNvSpPr>
          <p:nvPr>
            <p:custDataLst>
              <p:tags r:id="rId33"/>
            </p:custDataLst>
          </p:nvPr>
        </p:nvSpPr>
        <p:spPr bwMode="gray">
          <a:xfrm>
            <a:off x="6127750" y="2655888"/>
            <a:ext cx="330200" cy="192088"/>
          </a:xfrm>
          <a:prstGeom prst="rect">
            <a:avLst/>
          </a:prstGeom>
          <a:solidFill>
            <a:srgbClr val="6F8DB9"/>
          </a:solidFill>
          <a:ln>
            <a:noFill/>
          </a:ln>
          <a:effectLst/>
        </p:spPr>
        <p:txBody>
          <a:bodyPr vert="horz" wrap="none" lIns="25400" tIns="0" rIns="25400" bIns="0" rtlCol="0" anchor="ctr">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FC7C0FAA-F4EF-448A-9FC0-7215CFF865EE}" type="datetime'-3'''''''''''''''''''''''''''',''''''''''''''''4'''''''">
              <a:rPr kumimoji="0" lang="es-UY" altLang="en-US" sz="14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-3,4</a:t>
            </a:fld>
            <a:endParaRPr kumimoji="0" lang="es-UY" sz="14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94" name="Marcador de texto 2">
            <a:extLst>
              <a:ext uri="{FF2B5EF4-FFF2-40B4-BE49-F238E27FC236}">
                <a16:creationId xmlns:a16="http://schemas.microsoft.com/office/drawing/2014/main" id="{2856380E-B7F5-126D-A068-4880591731F5}"/>
              </a:ext>
            </a:extLst>
          </p:cNvPr>
          <p:cNvSpPr>
            <a:spLocks/>
          </p:cNvSpPr>
          <p:nvPr>
            <p:custDataLst>
              <p:tags r:id="rId34"/>
            </p:custDataLst>
          </p:nvPr>
        </p:nvSpPr>
        <p:spPr bwMode="gray">
          <a:xfrm>
            <a:off x="6127750" y="3187700"/>
            <a:ext cx="330200" cy="192088"/>
          </a:xfrm>
          <a:prstGeom prst="rect">
            <a:avLst/>
          </a:prstGeom>
          <a:solidFill>
            <a:srgbClr val="969696"/>
          </a:solidFill>
          <a:ln>
            <a:noFill/>
          </a:ln>
          <a:effectLst/>
        </p:spPr>
        <p:txBody>
          <a:bodyPr vert="horz" wrap="none" lIns="25400" tIns="0" rIns="25400" bIns="0" rtlCol="0" anchor="ctr">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1FEC27BD-64F3-44B6-830D-A26550E353CF}" type="datetime'''''''''''''''''''''''-''''''''''''''''2'''',''''''''''2'''''">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-2,2</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90" name="Marcador de texto 2">
            <a:extLst>
              <a:ext uri="{FF2B5EF4-FFF2-40B4-BE49-F238E27FC236}">
                <a16:creationId xmlns:a16="http://schemas.microsoft.com/office/drawing/2014/main" id="{DC56D8D1-A121-2959-166A-C7973AA09AC3}"/>
              </a:ext>
            </a:extLst>
          </p:cNvPr>
          <p:cNvSpPr>
            <a:spLocks/>
          </p:cNvSpPr>
          <p:nvPr>
            <p:custDataLst>
              <p:tags r:id="rId35"/>
            </p:custDataLst>
          </p:nvPr>
        </p:nvSpPr>
        <p:spPr bwMode="auto">
          <a:xfrm>
            <a:off x="6124575" y="4935538"/>
            <a:ext cx="338138" cy="384175"/>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30016E98-A842-4CE9-A83F-761ABDA90C9E}" type="datetime'''e''''''''''''ne''''-2''5'''''''''''''''''''''''''''''''''">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ene-25</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58" name="Marcador de texto 2">
            <a:extLst>
              <a:ext uri="{FF2B5EF4-FFF2-40B4-BE49-F238E27FC236}">
                <a16:creationId xmlns:a16="http://schemas.microsoft.com/office/drawing/2014/main" id="{95A8A0CE-CD43-5353-1915-9A10D837E104}"/>
              </a:ext>
            </a:extLst>
          </p:cNvPr>
          <p:cNvSpPr>
            <a:spLocks/>
          </p:cNvSpPr>
          <p:nvPr>
            <p:custDataLst>
              <p:tags r:id="rId36"/>
            </p:custDataLst>
          </p:nvPr>
        </p:nvSpPr>
        <p:spPr bwMode="gray">
          <a:xfrm>
            <a:off x="6575425" y="3005138"/>
            <a:ext cx="330200" cy="192088"/>
          </a:xfrm>
          <a:prstGeom prst="rect">
            <a:avLst/>
          </a:prstGeom>
          <a:solidFill>
            <a:srgbClr val="6F8DB9"/>
          </a:solidFill>
          <a:ln>
            <a:noFill/>
          </a:ln>
          <a:effectLst/>
        </p:spPr>
        <p:txBody>
          <a:bodyPr vert="horz" wrap="none" lIns="25400" tIns="0" rIns="25400" bIns="0" rtlCol="0" anchor="ctr">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F2281ACD-3422-4FF5-ADBC-C784730980F5}" type="datetime'''''-7'''''''''''',''''''''''''''''''''''''''''''''0'">
              <a:rPr kumimoji="0" lang="es-UY" altLang="en-US" sz="14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-7,0</a:t>
            </a:fld>
            <a:endParaRPr kumimoji="0" lang="es-UY" sz="14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65" name="Marcador de texto 2">
            <a:extLst>
              <a:ext uri="{FF2B5EF4-FFF2-40B4-BE49-F238E27FC236}">
                <a16:creationId xmlns:a16="http://schemas.microsoft.com/office/drawing/2014/main" id="{F755E08F-69F7-EB6F-3247-5875A306B180}"/>
              </a:ext>
            </a:extLst>
          </p:cNvPr>
          <p:cNvSpPr>
            <a:spLocks/>
          </p:cNvSpPr>
          <p:nvPr>
            <p:custDataLst>
              <p:tags r:id="rId37"/>
            </p:custDataLst>
          </p:nvPr>
        </p:nvSpPr>
        <p:spPr bwMode="gray">
          <a:xfrm>
            <a:off x="7021513" y="2797175"/>
            <a:ext cx="330200" cy="192088"/>
          </a:xfrm>
          <a:prstGeom prst="rect">
            <a:avLst/>
          </a:prstGeom>
          <a:solidFill>
            <a:srgbClr val="6F8DB9"/>
          </a:solidFill>
          <a:ln>
            <a:noFill/>
          </a:ln>
          <a:effectLst/>
        </p:spPr>
        <p:txBody>
          <a:bodyPr vert="horz" wrap="none" lIns="25400" tIns="0" rIns="25400" bIns="0" rtlCol="0" anchor="ctr">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13CFB683-736A-4242-8E02-C17742505C1D}" type="datetime'''''-4'''''''''''''''',''''9'''''''''''''">
              <a:rPr kumimoji="0" lang="es-UY" altLang="en-US" sz="14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-4,9</a:t>
            </a:fld>
            <a:endParaRPr kumimoji="0" lang="es-UY" sz="14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95" name="Marcador de texto 2">
            <a:extLst>
              <a:ext uri="{FF2B5EF4-FFF2-40B4-BE49-F238E27FC236}">
                <a16:creationId xmlns:a16="http://schemas.microsoft.com/office/drawing/2014/main" id="{C3302663-3C7A-679F-AA12-F17684895957}"/>
              </a:ext>
            </a:extLst>
          </p:cNvPr>
          <p:cNvSpPr>
            <a:spLocks/>
          </p:cNvSpPr>
          <p:nvPr>
            <p:custDataLst>
              <p:tags r:id="rId38"/>
            </p:custDataLst>
          </p:nvPr>
        </p:nvSpPr>
        <p:spPr bwMode="gray">
          <a:xfrm>
            <a:off x="7021513" y="3373438"/>
            <a:ext cx="330200" cy="192088"/>
          </a:xfrm>
          <a:prstGeom prst="rect">
            <a:avLst/>
          </a:prstGeom>
          <a:solidFill>
            <a:srgbClr val="969696"/>
          </a:solidFill>
          <a:ln>
            <a:noFill/>
          </a:ln>
          <a:effectLst/>
        </p:spPr>
        <p:txBody>
          <a:bodyPr vert="horz" wrap="none" lIns="25400" tIns="0" rIns="25400" bIns="0" rtlCol="0" anchor="ctr">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5456DCD9-5F29-40D6-B36B-D8B945FE1A89}" type="datetime'''-''''''''''''1'''',''''''''''''''''''''''''''''''''''2'">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-1,2</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92" name="Marcador de texto 2">
            <a:extLst>
              <a:ext uri="{FF2B5EF4-FFF2-40B4-BE49-F238E27FC236}">
                <a16:creationId xmlns:a16="http://schemas.microsoft.com/office/drawing/2014/main" id="{A3912928-86E8-2013-0347-9F7297F56783}"/>
              </a:ext>
            </a:extLst>
          </p:cNvPr>
          <p:cNvSpPr>
            <a:spLocks/>
          </p:cNvSpPr>
          <p:nvPr>
            <p:custDataLst>
              <p:tags r:id="rId39"/>
            </p:custDataLst>
          </p:nvPr>
        </p:nvSpPr>
        <p:spPr bwMode="auto">
          <a:xfrm>
            <a:off x="7008813" y="4935538"/>
            <a:ext cx="355600" cy="384175"/>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4906F0E0-464E-488C-AEAA-1F102288A65F}" type="datetime'''''''ma''''''r''''''-''''2''''''''''''''''''''5'''''''''">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mar-25</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80" name="Marcador de texto 2">
            <a:extLst>
              <a:ext uri="{FF2B5EF4-FFF2-40B4-BE49-F238E27FC236}">
                <a16:creationId xmlns:a16="http://schemas.microsoft.com/office/drawing/2014/main" id="{032B7CE9-FD18-92CA-5DD5-3DB4241A6E93}"/>
              </a:ext>
            </a:extLst>
          </p:cNvPr>
          <p:cNvSpPr>
            <a:spLocks/>
          </p:cNvSpPr>
          <p:nvPr>
            <p:custDataLst>
              <p:tags r:id="rId40"/>
            </p:custDataLst>
          </p:nvPr>
        </p:nvSpPr>
        <p:spPr bwMode="gray">
          <a:xfrm>
            <a:off x="7469188" y="2473325"/>
            <a:ext cx="330200" cy="192088"/>
          </a:xfrm>
          <a:prstGeom prst="rect">
            <a:avLst/>
          </a:prstGeom>
          <a:solidFill>
            <a:srgbClr val="969696"/>
          </a:solidFill>
          <a:ln>
            <a:noFill/>
          </a:ln>
          <a:effectLst/>
        </p:spPr>
        <p:txBody>
          <a:bodyPr vert="horz" wrap="none" lIns="25400" tIns="0" rIns="25400" bIns="0" rtlCol="0" anchor="ctr">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6D5155F7-9A0F-42F1-94BE-273AA62E9BC5}" type="datetime'''''''''''''''''''''''''''''-1'''''''''''''''''''''',5'''''">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-1,5</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82" name="Marcador de texto 2">
            <a:extLst>
              <a:ext uri="{FF2B5EF4-FFF2-40B4-BE49-F238E27FC236}">
                <a16:creationId xmlns:a16="http://schemas.microsoft.com/office/drawing/2014/main" id="{435DC144-195A-B6C9-870F-1F509D38E1F3}"/>
              </a:ext>
            </a:extLst>
          </p:cNvPr>
          <p:cNvSpPr>
            <a:spLocks/>
          </p:cNvSpPr>
          <p:nvPr>
            <p:custDataLst>
              <p:tags r:id="rId41"/>
            </p:custDataLst>
          </p:nvPr>
        </p:nvSpPr>
        <p:spPr bwMode="gray">
          <a:xfrm>
            <a:off x="7915275" y="2505075"/>
            <a:ext cx="330200" cy="192088"/>
          </a:xfrm>
          <a:prstGeom prst="rect">
            <a:avLst/>
          </a:prstGeom>
          <a:solidFill>
            <a:srgbClr val="969696"/>
          </a:solidFill>
          <a:ln>
            <a:noFill/>
          </a:ln>
          <a:effectLst/>
        </p:spPr>
        <p:txBody>
          <a:bodyPr vert="horz" wrap="none" lIns="25400" tIns="0" rIns="25400" bIns="0" rtlCol="0" anchor="ctr">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7B3CBA18-9519-4BA0-94DB-180E9C5C5AC5}" type="datetime'''''''-1'''',''''''''''8'''''''''''''''''''''">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-1,8</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7" name="Marcador de texto 2">
            <a:extLst>
              <a:ext uri="{FF2B5EF4-FFF2-40B4-BE49-F238E27FC236}">
                <a16:creationId xmlns:a16="http://schemas.microsoft.com/office/drawing/2014/main" id="{2209A899-AA1E-D277-529F-25FBF780C6DD}"/>
              </a:ext>
            </a:extLst>
          </p:cNvPr>
          <p:cNvSpPr>
            <a:spLocks/>
          </p:cNvSpPr>
          <p:nvPr>
            <p:custDataLst>
              <p:tags r:id="rId42"/>
            </p:custDataLst>
          </p:nvPr>
        </p:nvSpPr>
        <p:spPr bwMode="auto">
          <a:xfrm>
            <a:off x="7894638" y="4935538"/>
            <a:ext cx="371475" cy="384175"/>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8045FE2C-FF2F-4808-B3A9-CDA1A8F1C2DD}" type="datetime'''''''''''''''''m''''''''''a''''''y''''''-25'''''''''''''''''">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may-25</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88" name="Marcador de texto 2">
            <a:extLst>
              <a:ext uri="{FF2B5EF4-FFF2-40B4-BE49-F238E27FC236}">
                <a16:creationId xmlns:a16="http://schemas.microsoft.com/office/drawing/2014/main" id="{06E3AAFD-9A10-44C7-777D-3385262A1B02}"/>
              </a:ext>
            </a:extLst>
          </p:cNvPr>
          <p:cNvSpPr>
            <a:spLocks/>
          </p:cNvSpPr>
          <p:nvPr>
            <p:custDataLst>
              <p:tags r:id="rId43"/>
            </p:custDataLst>
          </p:nvPr>
        </p:nvSpPr>
        <p:spPr bwMode="gray">
          <a:xfrm>
            <a:off x="8362950" y="2555875"/>
            <a:ext cx="330200" cy="192088"/>
          </a:xfrm>
          <a:prstGeom prst="rect">
            <a:avLst/>
          </a:prstGeom>
          <a:solidFill>
            <a:srgbClr val="969696"/>
          </a:solidFill>
          <a:ln>
            <a:noFill/>
          </a:ln>
          <a:effectLst/>
        </p:spPr>
        <p:txBody>
          <a:bodyPr vert="horz" wrap="none" lIns="25400" tIns="0" rIns="25400" bIns="0" rtlCol="0" anchor="ctr">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B7668106-C4BE-4A7A-AB07-C8609AD0126C}" type="datetime'''-''2'''''''''''''''',''''''''''''''''''''''''''''''3'">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-2,3</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73" name="Marcador de texto 2">
            <a:extLst>
              <a:ext uri="{FF2B5EF4-FFF2-40B4-BE49-F238E27FC236}">
                <a16:creationId xmlns:a16="http://schemas.microsoft.com/office/drawing/2014/main" id="{28438AA5-4D43-A669-133F-2B035D59816B}"/>
              </a:ext>
            </a:extLst>
          </p:cNvPr>
          <p:cNvSpPr>
            <a:spLocks/>
          </p:cNvSpPr>
          <p:nvPr>
            <p:custDataLst>
              <p:tags r:id="rId44"/>
            </p:custDataLst>
          </p:nvPr>
        </p:nvSpPr>
        <p:spPr bwMode="gray">
          <a:xfrm>
            <a:off x="8836025" y="2266950"/>
            <a:ext cx="276225" cy="192088"/>
          </a:xfrm>
          <a:prstGeom prst="rect">
            <a:avLst/>
          </a:prstGeom>
          <a:solidFill>
            <a:srgbClr val="6F8DB9"/>
          </a:solidFill>
          <a:ln>
            <a:noFill/>
          </a:ln>
          <a:effectLst/>
        </p:spPr>
        <p:txBody>
          <a:bodyPr vert="horz" wrap="none" lIns="25400" tIns="0" rIns="25400" bIns="0" rtlCol="0" anchor="ctr">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525C963F-C846-40FB-8371-27AB776123DA}" type="datetime'''''''0'''''''''''''''',''''''7'''''''''''''''''''">
              <a:rPr kumimoji="0" lang="es-UY" altLang="en-US" sz="14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0,7</a:t>
            </a:fld>
            <a:endParaRPr kumimoji="0" lang="es-UY" sz="14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93" name="Marcador de texto 2">
            <a:extLst>
              <a:ext uri="{FF2B5EF4-FFF2-40B4-BE49-F238E27FC236}">
                <a16:creationId xmlns:a16="http://schemas.microsoft.com/office/drawing/2014/main" id="{6D1B6DEB-4BD2-BD30-02D0-6FC58C99D6FC}"/>
              </a:ext>
            </a:extLst>
          </p:cNvPr>
          <p:cNvSpPr>
            <a:spLocks/>
          </p:cNvSpPr>
          <p:nvPr>
            <p:custDataLst>
              <p:tags r:id="rId45"/>
            </p:custDataLst>
          </p:nvPr>
        </p:nvSpPr>
        <p:spPr bwMode="gray">
          <a:xfrm>
            <a:off x="8809038" y="2543175"/>
            <a:ext cx="330200" cy="192088"/>
          </a:xfrm>
          <a:prstGeom prst="rect">
            <a:avLst/>
          </a:prstGeom>
          <a:solidFill>
            <a:srgbClr val="969696"/>
          </a:solidFill>
          <a:ln>
            <a:noFill/>
          </a:ln>
          <a:effectLst/>
        </p:spPr>
        <p:txBody>
          <a:bodyPr vert="horz" wrap="none" lIns="25400" tIns="0" rIns="25400" bIns="0" rtlCol="0" anchor="ctr">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89CDD0C9-F3B8-4BF9-9A47-10B0EB321CC3}" type="datetime'''''-''2'''''''''''''''''''''''''''',''''2'''''''''''''''''''">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-2,2</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3" name="Marcador de texto 2">
            <a:extLst>
              <a:ext uri="{FF2B5EF4-FFF2-40B4-BE49-F238E27FC236}">
                <a16:creationId xmlns:a16="http://schemas.microsoft.com/office/drawing/2014/main" id="{AA2E4BE8-43DE-6BB0-0DC2-3C3F561884D0}"/>
              </a:ext>
            </a:extLst>
          </p:cNvPr>
          <p:cNvSpPr>
            <a:spLocks/>
          </p:cNvSpPr>
          <p:nvPr>
            <p:custDataLst>
              <p:tags r:id="rId46"/>
            </p:custDataLst>
          </p:nvPr>
        </p:nvSpPr>
        <p:spPr bwMode="auto">
          <a:xfrm>
            <a:off x="8761413" y="4935538"/>
            <a:ext cx="425450" cy="192088"/>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02CAE67B-5B21-461B-A613-FE34AB3C958F}" type="datetime'''''''''j''''u''l''''-''''2''5'''''">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jul-25</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91" name="Marcador de texto 2">
            <a:extLst>
              <a:ext uri="{FF2B5EF4-FFF2-40B4-BE49-F238E27FC236}">
                <a16:creationId xmlns:a16="http://schemas.microsoft.com/office/drawing/2014/main" id="{D42D8E1F-8605-A97A-13B8-9C20AB6B6B09}"/>
              </a:ext>
            </a:extLst>
          </p:cNvPr>
          <p:cNvSpPr>
            <a:spLocks/>
          </p:cNvSpPr>
          <p:nvPr>
            <p:custDataLst>
              <p:tags r:id="rId47"/>
            </p:custDataLst>
          </p:nvPr>
        </p:nvSpPr>
        <p:spPr bwMode="gray">
          <a:xfrm>
            <a:off x="9256713" y="2527300"/>
            <a:ext cx="330200" cy="192088"/>
          </a:xfrm>
          <a:prstGeom prst="rect">
            <a:avLst/>
          </a:prstGeom>
          <a:solidFill>
            <a:srgbClr val="969696"/>
          </a:solidFill>
          <a:ln>
            <a:noFill/>
          </a:ln>
          <a:effectLst/>
        </p:spPr>
        <p:txBody>
          <a:bodyPr vert="horz" wrap="none" lIns="25400" tIns="0" rIns="25400" bIns="0" rtlCol="0" anchor="ctr">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5A137FAE-6B07-4684-9A6C-C85243B5A870}" type="datetime'''''-''''2'''''''''''''''',0'''">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-2,0</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89" name="Marcador de texto 2">
            <a:extLst>
              <a:ext uri="{FF2B5EF4-FFF2-40B4-BE49-F238E27FC236}">
                <a16:creationId xmlns:a16="http://schemas.microsoft.com/office/drawing/2014/main" id="{895E4B18-F312-0E49-C6C5-3D98AF170FF9}"/>
              </a:ext>
            </a:extLst>
          </p:cNvPr>
          <p:cNvSpPr>
            <a:spLocks/>
          </p:cNvSpPr>
          <p:nvPr>
            <p:custDataLst>
              <p:tags r:id="rId48"/>
            </p:custDataLst>
          </p:nvPr>
        </p:nvSpPr>
        <p:spPr bwMode="gray">
          <a:xfrm>
            <a:off x="9702800" y="2524125"/>
            <a:ext cx="330200" cy="192088"/>
          </a:xfrm>
          <a:prstGeom prst="rect">
            <a:avLst/>
          </a:prstGeom>
          <a:solidFill>
            <a:srgbClr val="969696"/>
          </a:solidFill>
          <a:ln>
            <a:noFill/>
          </a:ln>
          <a:effectLst/>
        </p:spPr>
        <p:txBody>
          <a:bodyPr vert="horz" wrap="none" lIns="25400" tIns="0" rIns="25400" bIns="0" rtlCol="0" anchor="ctr">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E9F7083E-A58C-4169-A7CA-9C6A30BF32BE}" type="datetime'''''''''''''''''''''''''''-''''''''''''2'',0'''''''''''">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-2,0</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113" name="Marcador de texto 2">
            <a:extLst>
              <a:ext uri="{FF2B5EF4-FFF2-40B4-BE49-F238E27FC236}">
                <a16:creationId xmlns:a16="http://schemas.microsoft.com/office/drawing/2014/main" id="{D902DD5F-2BBB-4947-83B6-EA05517BDF34}"/>
              </a:ext>
            </a:extLst>
          </p:cNvPr>
          <p:cNvSpPr>
            <a:spLocks/>
          </p:cNvSpPr>
          <p:nvPr>
            <p:custDataLst>
              <p:tags r:id="rId49"/>
            </p:custDataLst>
          </p:nvPr>
        </p:nvSpPr>
        <p:spPr bwMode="auto">
          <a:xfrm>
            <a:off x="9678988" y="4935538"/>
            <a:ext cx="379413" cy="384175"/>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F27145DA-70D6-4A73-B843-CA364A95075D}" type="datetime'''''''sep''''''t''''''''''''''''''-''''''''25'''''''''''''''">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sept-25</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86" name="Marcador de texto 2">
            <a:extLst>
              <a:ext uri="{FF2B5EF4-FFF2-40B4-BE49-F238E27FC236}">
                <a16:creationId xmlns:a16="http://schemas.microsoft.com/office/drawing/2014/main" id="{4966F3CC-2F77-47AF-1FC4-E1DF7FC602DE}"/>
              </a:ext>
            </a:extLst>
          </p:cNvPr>
          <p:cNvSpPr>
            <a:spLocks/>
          </p:cNvSpPr>
          <p:nvPr>
            <p:custDataLst>
              <p:tags r:id="rId50"/>
            </p:custDataLst>
          </p:nvPr>
        </p:nvSpPr>
        <p:spPr bwMode="gray">
          <a:xfrm>
            <a:off x="10150475" y="2497138"/>
            <a:ext cx="330200" cy="192088"/>
          </a:xfrm>
          <a:prstGeom prst="rect">
            <a:avLst/>
          </a:prstGeom>
          <a:solidFill>
            <a:srgbClr val="969696"/>
          </a:solidFill>
          <a:ln>
            <a:noFill/>
          </a:ln>
          <a:effectLst/>
        </p:spPr>
        <p:txBody>
          <a:bodyPr vert="horz" wrap="none" lIns="25400" tIns="0" rIns="25400" bIns="0" rtlCol="0" anchor="ctr">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2BE06BD0-D7ED-4A7C-8F4F-E4288629A008}" type="datetime'''''-''''''''''1'''''',''''''''''7'''''''">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-1,7</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85" name="Marcador de texto 2">
            <a:extLst>
              <a:ext uri="{FF2B5EF4-FFF2-40B4-BE49-F238E27FC236}">
                <a16:creationId xmlns:a16="http://schemas.microsoft.com/office/drawing/2014/main" id="{98E57281-F1F2-1502-CD6A-6C4D4DC3A042}"/>
              </a:ext>
            </a:extLst>
          </p:cNvPr>
          <p:cNvSpPr>
            <a:spLocks/>
          </p:cNvSpPr>
          <p:nvPr>
            <p:custDataLst>
              <p:tags r:id="rId51"/>
            </p:custDataLst>
          </p:nvPr>
        </p:nvSpPr>
        <p:spPr bwMode="gray">
          <a:xfrm>
            <a:off x="10596563" y="2478088"/>
            <a:ext cx="330200" cy="192088"/>
          </a:xfrm>
          <a:prstGeom prst="rect">
            <a:avLst/>
          </a:prstGeom>
          <a:solidFill>
            <a:srgbClr val="969696"/>
          </a:solidFill>
          <a:ln>
            <a:noFill/>
          </a:ln>
          <a:effectLst/>
        </p:spPr>
        <p:txBody>
          <a:bodyPr vert="horz" wrap="none" lIns="25400" tIns="0" rIns="25400" bIns="0" rtlCol="0" anchor="ctr">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C50FB5CC-AD11-4FDB-B2A2-C3AEAA4489A8}" type="datetime'-1,''''''''''''''''''''''''5'''''''''">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-1,5</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6" name="Marcador de texto 2">
            <a:extLst>
              <a:ext uri="{FF2B5EF4-FFF2-40B4-BE49-F238E27FC236}">
                <a16:creationId xmlns:a16="http://schemas.microsoft.com/office/drawing/2014/main" id="{C0EEB93C-3CDE-7C04-5BBC-B84CE5427E88}"/>
              </a:ext>
            </a:extLst>
          </p:cNvPr>
          <p:cNvSpPr>
            <a:spLocks/>
          </p:cNvSpPr>
          <p:nvPr>
            <p:custDataLst>
              <p:tags r:id="rId52"/>
            </p:custDataLst>
          </p:nvPr>
        </p:nvSpPr>
        <p:spPr bwMode="auto">
          <a:xfrm>
            <a:off x="10594975" y="4935538"/>
            <a:ext cx="334963" cy="384175"/>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E7C9CAE9-D2F1-45D5-B414-A4DE4697F266}" type="datetime'''n''''''''''''''''''''''''''ov-''''''''''2''''5'''">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nov-25</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83" name="Marcador de texto 2">
            <a:extLst>
              <a:ext uri="{FF2B5EF4-FFF2-40B4-BE49-F238E27FC236}">
                <a16:creationId xmlns:a16="http://schemas.microsoft.com/office/drawing/2014/main" id="{4870ADFB-7BC2-85C1-174F-51B32FA00862}"/>
              </a:ext>
            </a:extLst>
          </p:cNvPr>
          <p:cNvSpPr>
            <a:spLocks/>
          </p:cNvSpPr>
          <p:nvPr>
            <p:custDataLst>
              <p:tags r:id="rId53"/>
            </p:custDataLst>
          </p:nvPr>
        </p:nvSpPr>
        <p:spPr bwMode="gray">
          <a:xfrm>
            <a:off x="11044238" y="2470150"/>
            <a:ext cx="330200" cy="192088"/>
          </a:xfrm>
          <a:prstGeom prst="rect">
            <a:avLst/>
          </a:prstGeom>
          <a:solidFill>
            <a:srgbClr val="969696"/>
          </a:solidFill>
          <a:ln>
            <a:noFill/>
          </a:ln>
          <a:effectLst/>
        </p:spPr>
        <p:txBody>
          <a:bodyPr vert="horz" wrap="none" lIns="25400" tIns="0" rIns="25400" bIns="0" rtlCol="0" anchor="ctr">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03190EBA-EE70-49F5-B040-73E2A57FEC50}" type="datetime'''-''''''1'''''',''''''''''''''''''''''''4'''''''">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-1,4</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255" name="Marcador de texto 2">
            <a:extLst>
              <a:ext uri="{FF2B5EF4-FFF2-40B4-BE49-F238E27FC236}">
                <a16:creationId xmlns:a16="http://schemas.microsoft.com/office/drawing/2014/main" id="{09E385D2-CC93-4C8B-9A5C-2B99DBB9CAD1}"/>
              </a:ext>
            </a:extLst>
          </p:cNvPr>
          <p:cNvSpPr>
            <a:spLocks/>
          </p:cNvSpPr>
          <p:nvPr>
            <p:custDataLst>
              <p:tags r:id="rId54"/>
            </p:custDataLst>
          </p:nvPr>
        </p:nvSpPr>
        <p:spPr bwMode="gray">
          <a:xfrm>
            <a:off x="792163" y="1908175"/>
            <a:ext cx="276225"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25400" tIns="0" rIns="25400" bIns="0" rtlCol="0" anchor="b">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5F78D111-F3C0-44BB-A654-A06E1B0210BA}" type="datetime'''''''''''''0'''''''''''''''''''''''',''1'''''''''''''''''">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0,1</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32" name="Marcador de texto 2">
            <a:extLst>
              <a:ext uri="{FF2B5EF4-FFF2-40B4-BE49-F238E27FC236}">
                <a16:creationId xmlns:a16="http://schemas.microsoft.com/office/drawing/2014/main" id="{558FAF56-0CA6-786B-4E93-0A055D24126F}"/>
              </a:ext>
            </a:extLst>
          </p:cNvPr>
          <p:cNvSpPr>
            <a:spLocks/>
          </p:cNvSpPr>
          <p:nvPr>
            <p:custDataLst>
              <p:tags r:id="rId55"/>
            </p:custDataLst>
          </p:nvPr>
        </p:nvSpPr>
        <p:spPr bwMode="gray">
          <a:xfrm>
            <a:off x="1212850" y="2847975"/>
            <a:ext cx="3302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25400" tIns="0" rIns="25400" bIns="0" rtlCol="0" anchor="t">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21DE1C8E-E632-49E7-B71B-BBE0F1B3E9AE}" type="datetime'''''''''''''''-''''''''''''''''''''''''''2,''''''''1'">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-2,1</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33" name="Marcador de texto 2">
            <a:extLst>
              <a:ext uri="{FF2B5EF4-FFF2-40B4-BE49-F238E27FC236}">
                <a16:creationId xmlns:a16="http://schemas.microsoft.com/office/drawing/2014/main" id="{ECE1FC12-4505-B68A-0F32-211C3A90CC49}"/>
              </a:ext>
            </a:extLst>
          </p:cNvPr>
          <p:cNvSpPr>
            <a:spLocks/>
          </p:cNvSpPr>
          <p:nvPr>
            <p:custDataLst>
              <p:tags r:id="rId56"/>
            </p:custDataLst>
          </p:nvPr>
        </p:nvSpPr>
        <p:spPr bwMode="gray">
          <a:xfrm>
            <a:off x="1658938" y="4148138"/>
            <a:ext cx="3302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25400" tIns="0" rIns="25400" bIns="0" rtlCol="0" anchor="t">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D32AD405-B1E4-4550-8690-0D92A123E2B0}" type="datetime'''''''-8'''',''''''''9'''''''''''''''">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-8,9</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34" name="Marcador de texto 2">
            <a:extLst>
              <a:ext uri="{FF2B5EF4-FFF2-40B4-BE49-F238E27FC236}">
                <a16:creationId xmlns:a16="http://schemas.microsoft.com/office/drawing/2014/main" id="{599A9272-78C1-7995-30A5-0BB9DA83799B}"/>
              </a:ext>
            </a:extLst>
          </p:cNvPr>
          <p:cNvSpPr>
            <a:spLocks/>
          </p:cNvSpPr>
          <p:nvPr>
            <p:custDataLst>
              <p:tags r:id="rId57"/>
            </p:custDataLst>
          </p:nvPr>
        </p:nvSpPr>
        <p:spPr bwMode="gray">
          <a:xfrm>
            <a:off x="2062163" y="4467225"/>
            <a:ext cx="420688"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25400" tIns="0" rIns="25400" bIns="0" rtlCol="0" anchor="t">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44F4BE88-05C2-4969-A387-A2411480D84D}" type="datetime'-''''''''10'''''''''''''''',''''''''''''5'''''''">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-10,5</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48" name="Marcador de texto 2">
            <a:extLst>
              <a:ext uri="{FF2B5EF4-FFF2-40B4-BE49-F238E27FC236}">
                <a16:creationId xmlns:a16="http://schemas.microsoft.com/office/drawing/2014/main" id="{33109D5B-C321-CDBE-80CA-2C4797896635}"/>
              </a:ext>
            </a:extLst>
          </p:cNvPr>
          <p:cNvSpPr>
            <a:spLocks/>
          </p:cNvSpPr>
          <p:nvPr>
            <p:custDataLst>
              <p:tags r:id="rId58"/>
            </p:custDataLst>
          </p:nvPr>
        </p:nvSpPr>
        <p:spPr bwMode="gray">
          <a:xfrm>
            <a:off x="2552700" y="4084638"/>
            <a:ext cx="3302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25400" tIns="0" rIns="25400" bIns="0" rtlCol="0" anchor="t">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74654F25-248E-41E2-A838-49234BC6CB02}" type="datetime'''''-''''''''''''''''''''8'''''''''''''''''''',''''''''5'">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-8,5</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49" name="Marcador de texto 2">
            <a:extLst>
              <a:ext uri="{FF2B5EF4-FFF2-40B4-BE49-F238E27FC236}">
                <a16:creationId xmlns:a16="http://schemas.microsoft.com/office/drawing/2014/main" id="{474479EA-6592-6B66-1E94-A686EEA5CF73}"/>
              </a:ext>
            </a:extLst>
          </p:cNvPr>
          <p:cNvSpPr>
            <a:spLocks/>
          </p:cNvSpPr>
          <p:nvPr>
            <p:custDataLst>
              <p:tags r:id="rId59"/>
            </p:custDataLst>
          </p:nvPr>
        </p:nvSpPr>
        <p:spPr bwMode="gray">
          <a:xfrm>
            <a:off x="3000375" y="2917825"/>
            <a:ext cx="3302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25400" tIns="0" rIns="25400" bIns="0" rtlCol="0" anchor="t">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4B424D65-D879-4148-B60E-044315AC6881}" type="datetime'-''''''2'''''''''''''''',''''''''''''''''4'''''''''''''''''''">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-2,4</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50" name="Marcador de texto 2">
            <a:extLst>
              <a:ext uri="{FF2B5EF4-FFF2-40B4-BE49-F238E27FC236}">
                <a16:creationId xmlns:a16="http://schemas.microsoft.com/office/drawing/2014/main" id="{ADB03E52-B53D-02DA-58EA-40FFE034AEB1}"/>
              </a:ext>
            </a:extLst>
          </p:cNvPr>
          <p:cNvSpPr>
            <a:spLocks/>
          </p:cNvSpPr>
          <p:nvPr>
            <p:custDataLst>
              <p:tags r:id="rId60"/>
            </p:custDataLst>
          </p:nvPr>
        </p:nvSpPr>
        <p:spPr bwMode="gray">
          <a:xfrm>
            <a:off x="3446463" y="3506788"/>
            <a:ext cx="3302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25400" tIns="0" rIns="25400" bIns="0" rtlCol="0" anchor="t">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8FC0BBD3-FB0B-4695-8207-3AFC08BA39E2}" type="datetime'''''''''''''''''-5'''',''''''5'''''">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-5,5</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145" name="Marcador de texto 2">
            <a:extLst>
              <a:ext uri="{FF2B5EF4-FFF2-40B4-BE49-F238E27FC236}">
                <a16:creationId xmlns:a16="http://schemas.microsoft.com/office/drawing/2014/main" id="{BB1E7821-8A28-3AE7-BA58-F14B887BC39E}"/>
              </a:ext>
            </a:extLst>
          </p:cNvPr>
          <p:cNvSpPr>
            <a:spLocks/>
          </p:cNvSpPr>
          <p:nvPr>
            <p:custDataLst>
              <p:tags r:id="rId61"/>
            </p:custDataLst>
          </p:nvPr>
        </p:nvSpPr>
        <p:spPr bwMode="gray">
          <a:xfrm>
            <a:off x="765175" y="2470150"/>
            <a:ext cx="330200" cy="192088"/>
          </a:xfrm>
          <a:prstGeom prst="rect">
            <a:avLst/>
          </a:prstGeom>
          <a:solidFill>
            <a:srgbClr val="969696"/>
          </a:solidFill>
          <a:ln>
            <a:noFill/>
          </a:ln>
          <a:effectLst/>
        </p:spPr>
        <p:txBody>
          <a:bodyPr vert="horz" wrap="none" lIns="25400" tIns="0" rIns="25400" bIns="0" rtlCol="0" anchor="ctr">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4A678F63-C4C7-4443-B5B3-AEA1C77E215E}" type="datetime'''''''-''''''''''1'''''''''',''''''''''''''''''''''''''4'">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-1,4</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57" name="Marcador de texto 2">
            <a:extLst>
              <a:ext uri="{FF2B5EF4-FFF2-40B4-BE49-F238E27FC236}">
                <a16:creationId xmlns:a16="http://schemas.microsoft.com/office/drawing/2014/main" id="{3D170BEC-B66A-FC2A-39DA-8B94AEB9F0E7}"/>
              </a:ext>
            </a:extLst>
          </p:cNvPr>
          <p:cNvSpPr>
            <a:spLocks/>
          </p:cNvSpPr>
          <p:nvPr>
            <p:custDataLst>
              <p:tags r:id="rId62"/>
            </p:custDataLst>
          </p:nvPr>
        </p:nvSpPr>
        <p:spPr bwMode="gray">
          <a:xfrm>
            <a:off x="4340225" y="2997200"/>
            <a:ext cx="3302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25400" tIns="0" rIns="25400" bIns="0" rtlCol="0" anchor="t">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9FDF0A13-CC02-4FE1-A738-F122AA06FBF2}" type="datetime'-''''''''''''''''''''''''''2'''''',''''''''''''''''''''8'''">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-2,8</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59" name="Marcador de texto 2">
            <a:extLst>
              <a:ext uri="{FF2B5EF4-FFF2-40B4-BE49-F238E27FC236}">
                <a16:creationId xmlns:a16="http://schemas.microsoft.com/office/drawing/2014/main" id="{EFC67B58-DCB2-95CF-5655-B2922B4FF265}"/>
              </a:ext>
            </a:extLst>
          </p:cNvPr>
          <p:cNvSpPr>
            <a:spLocks/>
          </p:cNvSpPr>
          <p:nvPr>
            <p:custDataLst>
              <p:tags r:id="rId63"/>
            </p:custDataLst>
          </p:nvPr>
        </p:nvSpPr>
        <p:spPr bwMode="gray">
          <a:xfrm>
            <a:off x="4787900" y="2914650"/>
            <a:ext cx="3302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25400" tIns="0" rIns="25400" bIns="0" rtlCol="0" anchor="t">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07F0C979-E756-4036-8A43-E44B8AF64CB9}" type="datetime'-''''''''''''''''''''''2'''''''''''''''''''''''',''''''''4'''">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-2,4</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60" name="Marcador de texto 2">
            <a:extLst>
              <a:ext uri="{FF2B5EF4-FFF2-40B4-BE49-F238E27FC236}">
                <a16:creationId xmlns:a16="http://schemas.microsoft.com/office/drawing/2014/main" id="{77E0806B-3AE2-A750-849A-EC7035657803}"/>
              </a:ext>
            </a:extLst>
          </p:cNvPr>
          <p:cNvSpPr>
            <a:spLocks/>
          </p:cNvSpPr>
          <p:nvPr>
            <p:custDataLst>
              <p:tags r:id="rId64"/>
            </p:custDataLst>
          </p:nvPr>
        </p:nvSpPr>
        <p:spPr bwMode="gray">
          <a:xfrm>
            <a:off x="5233988" y="3719513"/>
            <a:ext cx="3302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25400" tIns="0" rIns="25400" bIns="0" rtlCol="0" anchor="t">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6B379EDA-DA27-4CFD-950A-41E645AE35F6}" type="datetime'''-''''''''''''''''''''''6'''''''''''',''6'''''''''''">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-6,6</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61" name="Marcador de texto 2">
            <a:extLst>
              <a:ext uri="{FF2B5EF4-FFF2-40B4-BE49-F238E27FC236}">
                <a16:creationId xmlns:a16="http://schemas.microsoft.com/office/drawing/2014/main" id="{2723CF2B-11B3-9B53-B7FF-F776EA5FB8B0}"/>
              </a:ext>
            </a:extLst>
          </p:cNvPr>
          <p:cNvSpPr>
            <a:spLocks/>
          </p:cNvSpPr>
          <p:nvPr>
            <p:custDataLst>
              <p:tags r:id="rId65"/>
            </p:custDataLst>
          </p:nvPr>
        </p:nvSpPr>
        <p:spPr bwMode="gray">
          <a:xfrm>
            <a:off x="5681663" y="3781425"/>
            <a:ext cx="3302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25400" tIns="0" rIns="25400" bIns="0" rtlCol="0" anchor="t">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ABB3928A-9A1B-4160-8E9C-A98D7BCF3AFB}" type="datetime'''''''-''''''''''''''''6'',''''''''''''''''''9'''''''''''''">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-6,9</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17" name="Marcador de texto 2">
            <a:extLst>
              <a:ext uri="{FF2B5EF4-FFF2-40B4-BE49-F238E27FC236}">
                <a16:creationId xmlns:a16="http://schemas.microsoft.com/office/drawing/2014/main" id="{9CFA9694-AEDD-B1C0-9AEF-B1AC47C57A9D}"/>
              </a:ext>
            </a:extLst>
          </p:cNvPr>
          <p:cNvSpPr>
            <a:spLocks/>
          </p:cNvSpPr>
          <p:nvPr>
            <p:custDataLst>
              <p:tags r:id="rId66"/>
            </p:custDataLst>
          </p:nvPr>
        </p:nvSpPr>
        <p:spPr bwMode="gray">
          <a:xfrm>
            <a:off x="6127750" y="3519488"/>
            <a:ext cx="3302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25400" tIns="0" rIns="25400" bIns="0" rtlCol="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AA1F4E8F-0331-4A40-B2AD-6741902F6386}" type="datetime'''-''''''''''''''''''''''''''5'',''''''''''6'''''''''''''''">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-5,6</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18" name="Marcador de texto 2">
            <a:extLst>
              <a:ext uri="{FF2B5EF4-FFF2-40B4-BE49-F238E27FC236}">
                <a16:creationId xmlns:a16="http://schemas.microsoft.com/office/drawing/2014/main" id="{075F88ED-FB8F-E435-9B94-3B951EB46348}"/>
              </a:ext>
            </a:extLst>
          </p:cNvPr>
          <p:cNvSpPr>
            <a:spLocks/>
          </p:cNvSpPr>
          <p:nvPr>
            <p:custDataLst>
              <p:tags r:id="rId67"/>
            </p:custDataLst>
          </p:nvPr>
        </p:nvSpPr>
        <p:spPr bwMode="gray">
          <a:xfrm>
            <a:off x="6575425" y="3932238"/>
            <a:ext cx="3302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25400" tIns="0" rIns="25400" bIns="0" rtlCol="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33278D02-E01D-48D6-9665-087B69387734}" type="datetime'''''''-7'',''''''''''''''''''7'''''''">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-7,7</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19" name="Marcador de texto 2">
            <a:extLst>
              <a:ext uri="{FF2B5EF4-FFF2-40B4-BE49-F238E27FC236}">
                <a16:creationId xmlns:a16="http://schemas.microsoft.com/office/drawing/2014/main" id="{4584C5A0-675B-63AB-84CE-592598C362BA}"/>
              </a:ext>
            </a:extLst>
          </p:cNvPr>
          <p:cNvSpPr>
            <a:spLocks/>
          </p:cNvSpPr>
          <p:nvPr>
            <p:custDataLst>
              <p:tags r:id="rId68"/>
            </p:custDataLst>
          </p:nvPr>
        </p:nvSpPr>
        <p:spPr bwMode="gray">
          <a:xfrm>
            <a:off x="7021513" y="3606800"/>
            <a:ext cx="3302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25400" tIns="0" rIns="25400" bIns="0" rtlCol="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CFE4E2F2-CEEE-4571-86F7-A5240DB0A344}" type="datetime'-''''''''''''6'''''''',0'''''''''''''''''''''''''''''''''''">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-6,0</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20" name="Marcador de texto 2">
            <a:extLst>
              <a:ext uri="{FF2B5EF4-FFF2-40B4-BE49-F238E27FC236}">
                <a16:creationId xmlns:a16="http://schemas.microsoft.com/office/drawing/2014/main" id="{59C90E76-1E0A-9F0A-C83E-4681A02A084E}"/>
              </a:ext>
            </a:extLst>
          </p:cNvPr>
          <p:cNvSpPr>
            <a:spLocks/>
          </p:cNvSpPr>
          <p:nvPr>
            <p:custDataLst>
              <p:tags r:id="rId69"/>
            </p:custDataLst>
          </p:nvPr>
        </p:nvSpPr>
        <p:spPr bwMode="gray">
          <a:xfrm>
            <a:off x="7496175" y="1771650"/>
            <a:ext cx="276225"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25400" tIns="0" rIns="25400" bIns="0" rtlCol="0" anchor="b">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81CF94A1-D333-4813-97D0-B1CF73C8D0D9}" type="datetime'''''''0'''',''''''''8'''''''''''''''''''''">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0,8</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56" name="Marcador de texto 2">
            <a:extLst>
              <a:ext uri="{FF2B5EF4-FFF2-40B4-BE49-F238E27FC236}">
                <a16:creationId xmlns:a16="http://schemas.microsoft.com/office/drawing/2014/main" id="{93DAF9E3-C246-C9CE-E4E5-BA3819CA595C}"/>
              </a:ext>
            </a:extLst>
          </p:cNvPr>
          <p:cNvSpPr>
            <a:spLocks/>
          </p:cNvSpPr>
          <p:nvPr>
            <p:custDataLst>
              <p:tags r:id="rId70"/>
            </p:custDataLst>
          </p:nvPr>
        </p:nvSpPr>
        <p:spPr bwMode="gray">
          <a:xfrm>
            <a:off x="3849688" y="4684713"/>
            <a:ext cx="420688"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25400" tIns="0" rIns="25400" bIns="0" rtlCol="0" anchor="t">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4FE866A4-243D-4E4E-B24B-69C2A8361D4A}" type="datetime'''-''''''''''''''''''1''1'',''''''''7'''''''''''''''''''">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-11,7</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22" name="Marcador de texto 2">
            <a:extLst>
              <a:ext uri="{FF2B5EF4-FFF2-40B4-BE49-F238E27FC236}">
                <a16:creationId xmlns:a16="http://schemas.microsoft.com/office/drawing/2014/main" id="{E5F38A9D-1C87-2031-3624-9AC67261DEBF}"/>
              </a:ext>
            </a:extLst>
          </p:cNvPr>
          <p:cNvSpPr>
            <a:spLocks/>
          </p:cNvSpPr>
          <p:nvPr>
            <p:custDataLst>
              <p:tags r:id="rId71"/>
            </p:custDataLst>
          </p:nvPr>
        </p:nvSpPr>
        <p:spPr bwMode="gray">
          <a:xfrm>
            <a:off x="8389938" y="1589088"/>
            <a:ext cx="276225"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25400" tIns="0" rIns="25400" bIns="0" rtlCol="0" anchor="b">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EA91585F-5E3B-4655-8AA3-81606C422DFB}" type="datetime'''''''''''''0,''''''''9'''''''''''''''''''''''''''''''''''''''">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0,9</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23" name="Marcador de texto 2">
            <a:extLst>
              <a:ext uri="{FF2B5EF4-FFF2-40B4-BE49-F238E27FC236}">
                <a16:creationId xmlns:a16="http://schemas.microsoft.com/office/drawing/2014/main" id="{2AA02702-8593-F017-E391-C699E075A37E}"/>
              </a:ext>
            </a:extLst>
          </p:cNvPr>
          <p:cNvSpPr>
            <a:spLocks/>
          </p:cNvSpPr>
          <p:nvPr>
            <p:custDataLst>
              <p:tags r:id="rId72"/>
            </p:custDataLst>
          </p:nvPr>
        </p:nvSpPr>
        <p:spPr bwMode="gray">
          <a:xfrm>
            <a:off x="8809038" y="2874963"/>
            <a:ext cx="3302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25400" tIns="0" rIns="25400" bIns="0" rtlCol="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2B5BAEA4-4797-4961-B90A-4B33CBD1F5BE}" type="datetime'''''-1,''''''''''''''''''5'''''">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-1,5</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24" name="Marcador de texto 2">
            <a:extLst>
              <a:ext uri="{FF2B5EF4-FFF2-40B4-BE49-F238E27FC236}">
                <a16:creationId xmlns:a16="http://schemas.microsoft.com/office/drawing/2014/main" id="{4AFB9637-8983-432A-93E3-D3BCF229333D}"/>
              </a:ext>
            </a:extLst>
          </p:cNvPr>
          <p:cNvSpPr>
            <a:spLocks/>
          </p:cNvSpPr>
          <p:nvPr>
            <p:custDataLst>
              <p:tags r:id="rId73"/>
            </p:custDataLst>
          </p:nvPr>
        </p:nvSpPr>
        <p:spPr bwMode="gray">
          <a:xfrm>
            <a:off x="9256713" y="2841625"/>
            <a:ext cx="3302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25400" tIns="0" rIns="25400" bIns="0" rtlCol="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16FA8EE8-41BA-46EC-82D0-A8279582D26A}" type="datetime'''''''''-''''''''0'''''''''''''''''''''',6'''''''''''''''">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-0,6</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25" name="Marcador de texto 2">
            <a:extLst>
              <a:ext uri="{FF2B5EF4-FFF2-40B4-BE49-F238E27FC236}">
                <a16:creationId xmlns:a16="http://schemas.microsoft.com/office/drawing/2014/main" id="{171FC0A7-9862-C36C-8489-4651FE0398BB}"/>
              </a:ext>
            </a:extLst>
          </p:cNvPr>
          <p:cNvSpPr>
            <a:spLocks/>
          </p:cNvSpPr>
          <p:nvPr>
            <p:custDataLst>
              <p:tags r:id="rId74"/>
            </p:custDataLst>
          </p:nvPr>
        </p:nvSpPr>
        <p:spPr bwMode="gray">
          <a:xfrm>
            <a:off x="9729788" y="1381125"/>
            <a:ext cx="276225"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25400" tIns="0" rIns="25400" bIns="0" rtlCol="0" anchor="b">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0C5803E0-DADF-4147-83F6-2DF433F504C7}" type="datetime'''''''''''''''''''''''''''''''''2'',''3'''''">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2,3</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26" name="Marcador de texto 2">
            <a:extLst>
              <a:ext uri="{FF2B5EF4-FFF2-40B4-BE49-F238E27FC236}">
                <a16:creationId xmlns:a16="http://schemas.microsoft.com/office/drawing/2014/main" id="{8C6DA945-0462-3C44-2C1B-517B56298BBC}"/>
              </a:ext>
            </a:extLst>
          </p:cNvPr>
          <p:cNvSpPr>
            <a:spLocks/>
          </p:cNvSpPr>
          <p:nvPr>
            <p:custDataLst>
              <p:tags r:id="rId75"/>
            </p:custDataLst>
          </p:nvPr>
        </p:nvSpPr>
        <p:spPr bwMode="gray">
          <a:xfrm>
            <a:off x="10177463" y="1223963"/>
            <a:ext cx="276225"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25400" tIns="0" rIns="25400" bIns="0" rtlCol="0" anchor="b">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26B7DB3B-C98F-47BC-B5D4-31B97D2D462E}" type="datetime'''''''''''''''''''''''3'''''',''''''''''''''''''4'''''''''''''">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3,4</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29" name="Marcador de texto 2">
            <a:extLst>
              <a:ext uri="{FF2B5EF4-FFF2-40B4-BE49-F238E27FC236}">
                <a16:creationId xmlns:a16="http://schemas.microsoft.com/office/drawing/2014/main" id="{8F35FDC0-59A0-3AC2-0638-0FF4974FA02A}"/>
              </a:ext>
            </a:extLst>
          </p:cNvPr>
          <p:cNvSpPr>
            <a:spLocks/>
          </p:cNvSpPr>
          <p:nvPr>
            <p:custDataLst>
              <p:tags r:id="rId76"/>
            </p:custDataLst>
          </p:nvPr>
        </p:nvSpPr>
        <p:spPr bwMode="gray">
          <a:xfrm>
            <a:off x="10623550" y="1201738"/>
            <a:ext cx="276225"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25400" tIns="0" rIns="25400" bIns="0" rtlCol="0" anchor="b">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5695DEE4-B038-4C75-991F-C36E4F0BB51E}" type="datetime'''''''''3'''''''''''',''''''''''''''''''''''7'''''''''''''">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3,7</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30" name="Marcador de texto 2">
            <a:extLst>
              <a:ext uri="{FF2B5EF4-FFF2-40B4-BE49-F238E27FC236}">
                <a16:creationId xmlns:a16="http://schemas.microsoft.com/office/drawing/2014/main" id="{40171BE4-F1B7-23D4-34D5-68FE794F6D10}"/>
              </a:ext>
            </a:extLst>
          </p:cNvPr>
          <p:cNvSpPr>
            <a:spLocks/>
          </p:cNvSpPr>
          <p:nvPr>
            <p:custDataLst>
              <p:tags r:id="rId77"/>
            </p:custDataLst>
          </p:nvPr>
        </p:nvSpPr>
        <p:spPr bwMode="gray">
          <a:xfrm>
            <a:off x="11071225" y="1155700"/>
            <a:ext cx="276225"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25400" tIns="0" rIns="25400" bIns="0" rtlCol="0" anchor="b">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10E85CFE-D9A7-4416-A1ED-AE8F96FC85B8}" type="datetime'''''''''''''''''''4'''''''''''''''''''',''''''1'''">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4,1</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12" name="Marcador de texto 2">
            <a:extLst>
              <a:ext uri="{FF2B5EF4-FFF2-40B4-BE49-F238E27FC236}">
                <a16:creationId xmlns:a16="http://schemas.microsoft.com/office/drawing/2014/main" id="{FFB7B1EE-EB6A-030A-5172-D3A271207F8F}"/>
              </a:ext>
            </a:extLst>
          </p:cNvPr>
          <p:cNvSpPr>
            <a:spLocks/>
          </p:cNvSpPr>
          <p:nvPr>
            <p:custDataLst>
              <p:tags r:id="rId78"/>
            </p:custDataLst>
          </p:nvPr>
        </p:nvSpPr>
        <p:spPr bwMode="gray">
          <a:xfrm>
            <a:off x="6575425" y="3740150"/>
            <a:ext cx="330200" cy="192088"/>
          </a:xfrm>
          <a:prstGeom prst="rect">
            <a:avLst/>
          </a:prstGeom>
          <a:solidFill>
            <a:srgbClr val="969696"/>
          </a:solidFill>
          <a:ln>
            <a:noFill/>
          </a:ln>
          <a:effectLst/>
        </p:spPr>
        <p:txBody>
          <a:bodyPr vert="horz" wrap="none" lIns="25400" tIns="0" rIns="25400" bIns="0" rtlCol="0" anchor="ctr">
            <a:noAutofit/>
          </a:bodyPr>
          <a:lstStyle>
            <a:lvl1pPr marL="228482" indent="-228482" algn="l" defTabSz="913931"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448" indent="-228482" algn="l" defTabSz="913931"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414" indent="-228482" algn="l" defTabSz="913931"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379" indent="-228482" algn="l" defTabSz="91393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345" indent="-228482" algn="l" defTabSz="91393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312" indent="-228482" algn="l" defTabSz="91393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281" indent="-228482" algn="l" defTabSz="91393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243" indent="-228482" algn="l" defTabSz="91393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209" indent="-228482" algn="l" defTabSz="91393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a:spcBef>
                <a:spcPct val="0"/>
              </a:spcBef>
              <a:spcAft>
                <a:spcPct val="0"/>
              </a:spcAft>
              <a:buNone/>
            </a:pPr>
            <a:fld id="{0B2C75F9-F701-43A4-B56C-1CE733B1DA49}" type="datetime'''''''''''''''-0,''''''''''7'''''''''''''''">
              <a:rPr lang="es-UY" altLang="en-US" sz="1400" smtClean="0">
                <a:solidFill>
                  <a:srgbClr val="000000"/>
                </a:solidFill>
                <a:effectLst/>
              </a:rPr>
              <a:pPr marL="0" lvl="0" indent="0" algn="ctr">
                <a:spcBef>
                  <a:spcPct val="0"/>
                </a:spcBef>
                <a:spcAft>
                  <a:spcPct val="0"/>
                </a:spcAft>
                <a:buNone/>
              </a:pPr>
              <a:t>-0,7</a:t>
            </a:fld>
            <a:endParaRPr lang="es-UY" sz="1400" dirty="0">
              <a:solidFill>
                <a:srgbClr val="000000"/>
              </a:solidFill>
            </a:endParaRPr>
          </a:p>
        </p:txBody>
      </p:sp>
      <p:sp>
        <p:nvSpPr>
          <p:cNvPr id="21" name="Marcador de texto 2">
            <a:extLst>
              <a:ext uri="{FF2B5EF4-FFF2-40B4-BE49-F238E27FC236}">
                <a16:creationId xmlns:a16="http://schemas.microsoft.com/office/drawing/2014/main" id="{2A0382B8-1B1B-E99B-9A95-E07E02801295}"/>
              </a:ext>
            </a:extLst>
          </p:cNvPr>
          <p:cNvSpPr>
            <a:spLocks/>
          </p:cNvSpPr>
          <p:nvPr>
            <p:custDataLst>
              <p:tags r:id="rId79"/>
            </p:custDataLst>
          </p:nvPr>
        </p:nvSpPr>
        <p:spPr bwMode="gray">
          <a:xfrm>
            <a:off x="7942263" y="1611313"/>
            <a:ext cx="276225"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25400" tIns="0" rIns="25400" bIns="0" rtlCol="0" anchor="b">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DF31C513-61DC-4884-A03B-8978242C4FF4}" type="datetime'''''1'''',3'">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1,3</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246" name="Rectángulo 245">
            <a:extLst>
              <a:ext uri="{FF2B5EF4-FFF2-40B4-BE49-F238E27FC236}">
                <a16:creationId xmlns:a16="http://schemas.microsoft.com/office/drawing/2014/main" id="{51C76296-B8DC-4AD8-AEF0-0BF005717B92}"/>
              </a:ext>
            </a:extLst>
          </p:cNvPr>
          <p:cNvSpPr/>
          <p:nvPr>
            <p:custDataLst>
              <p:tags r:id="rId80"/>
            </p:custDataLst>
          </p:nvPr>
        </p:nvSpPr>
        <p:spPr bwMode="auto">
          <a:xfrm>
            <a:off x="2259013" y="5624513"/>
            <a:ext cx="285750" cy="214313"/>
          </a:xfrm>
          <a:prstGeom prst="rect">
            <a:avLst/>
          </a:prstGeom>
          <a:solidFill>
            <a:srgbClr val="969696"/>
          </a:solidFill>
          <a:ln w="12700"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UY"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5" name="Rectángulo 244">
            <a:extLst>
              <a:ext uri="{FF2B5EF4-FFF2-40B4-BE49-F238E27FC236}">
                <a16:creationId xmlns:a16="http://schemas.microsoft.com/office/drawing/2014/main" id="{5E23C0EA-FBF1-4A81-B2F4-D8ECD6492DDB}"/>
              </a:ext>
            </a:extLst>
          </p:cNvPr>
          <p:cNvSpPr/>
          <p:nvPr>
            <p:custDataLst>
              <p:tags r:id="rId81"/>
            </p:custDataLst>
          </p:nvPr>
        </p:nvSpPr>
        <p:spPr bwMode="auto">
          <a:xfrm>
            <a:off x="5794375" y="5624513"/>
            <a:ext cx="285750" cy="214313"/>
          </a:xfrm>
          <a:prstGeom prst="rect">
            <a:avLst/>
          </a:prstGeom>
          <a:solidFill>
            <a:srgbClr val="364D6E"/>
          </a:solidFill>
          <a:ln w="12700"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UY"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Rectángulo 34">
            <a:extLst>
              <a:ext uri="{FF2B5EF4-FFF2-40B4-BE49-F238E27FC236}">
                <a16:creationId xmlns:a16="http://schemas.microsoft.com/office/drawing/2014/main" id="{7BDB6906-3A5F-C55A-1521-98E778CA8329}"/>
              </a:ext>
            </a:extLst>
          </p:cNvPr>
          <p:cNvSpPr/>
          <p:nvPr>
            <p:custDataLst>
              <p:tags r:id="rId82"/>
            </p:custDataLst>
          </p:nvPr>
        </p:nvSpPr>
        <p:spPr bwMode="auto">
          <a:xfrm>
            <a:off x="8048625" y="5624513"/>
            <a:ext cx="285750" cy="214312"/>
          </a:xfrm>
          <a:prstGeom prst="rect">
            <a:avLst/>
          </a:prstGeom>
          <a:solidFill>
            <a:srgbClr val="6F8DB9"/>
          </a:solidFill>
          <a:ln w="12700" cap="flat" cmpd="sng" algn="ctr">
            <a:noFill/>
            <a:prstDash val="solid"/>
            <a:miter lim="800000"/>
            <a:headEnd type="none" w="med" len="med"/>
            <a:tailEnd type="none" w="med" len="med"/>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UY"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5" name="Marcador de texto 2">
            <a:extLst>
              <a:ext uri="{FF2B5EF4-FFF2-40B4-BE49-F238E27FC236}">
                <a16:creationId xmlns:a16="http://schemas.microsoft.com/office/drawing/2014/main" id="{9750FAA4-8680-4B86-9572-A6DF5EE9C0F5}"/>
              </a:ext>
            </a:extLst>
          </p:cNvPr>
          <p:cNvSpPr>
            <a:spLocks/>
          </p:cNvSpPr>
          <p:nvPr>
            <p:custDataLst>
              <p:tags r:id="rId83"/>
            </p:custDataLst>
          </p:nvPr>
        </p:nvSpPr>
        <p:spPr bwMode="auto">
          <a:xfrm>
            <a:off x="2595563" y="5637213"/>
            <a:ext cx="3097213" cy="219075"/>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23D20BA3-4320-47D9-A432-10AB17BD5FC6}" type="datetime'Su''''bs''''idi''o focaliza''do GLP - MM'' US''''D'' ''(*)'''">
              <a:rPr kumimoji="0" lang="pt-BR" altLang="en-US" sz="16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l" defTabSz="914333" rtl="0" eaLnBrk="1" fontAlgn="auto" latinLnBrk="0" hangingPunct="1">
                <a:lnSpc>
                  <a:spcPct val="90000"/>
                </a:lnSpc>
                <a:spcBef>
                  <a:spcPct val="0"/>
                </a:spcBef>
                <a:spcAft>
                  <a:spcPct val="0"/>
                </a:spcAft>
                <a:buClrTx/>
                <a:buSzTx/>
                <a:buFont typeface="Arial" panose="020B0604020202020204" pitchFamily="34" charset="0"/>
                <a:buNone/>
                <a:tabLst/>
                <a:defRPr/>
              </a:pPr>
              <a:t>Subsidio focalizado GLP - MM USD (*)</a:t>
            </a:fld>
            <a:endParaRPr kumimoji="0" lang="es-UY" sz="16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174" name="Marcador de texto 2">
            <a:extLst>
              <a:ext uri="{FF2B5EF4-FFF2-40B4-BE49-F238E27FC236}">
                <a16:creationId xmlns:a16="http://schemas.microsoft.com/office/drawing/2014/main" id="{0A71AB6C-883F-498C-A15E-8AC51BB892E9}"/>
              </a:ext>
            </a:extLst>
          </p:cNvPr>
          <p:cNvSpPr>
            <a:spLocks/>
          </p:cNvSpPr>
          <p:nvPr>
            <p:custDataLst>
              <p:tags r:id="rId84"/>
            </p:custDataLst>
          </p:nvPr>
        </p:nvSpPr>
        <p:spPr bwMode="auto">
          <a:xfrm>
            <a:off x="6130925" y="5637213"/>
            <a:ext cx="1816100" cy="219075"/>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8122F627-468A-4753-A2D3-F94E7B2F279E}" type="datetime'Bre''''''cha'''''' ''20''2''''4'' ''M''''M'''' ''''U''SD'">
              <a:rPr kumimoji="0" lang="es-UY" altLang="en-US" sz="16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l" defTabSz="914333" rtl="0" eaLnBrk="1" fontAlgn="auto" latinLnBrk="0" hangingPunct="1">
                <a:lnSpc>
                  <a:spcPct val="90000"/>
                </a:lnSpc>
                <a:spcBef>
                  <a:spcPct val="0"/>
                </a:spcBef>
                <a:spcAft>
                  <a:spcPct val="0"/>
                </a:spcAft>
                <a:buClrTx/>
                <a:buSzTx/>
                <a:buFont typeface="Arial" panose="020B0604020202020204" pitchFamily="34" charset="0"/>
                <a:buNone/>
                <a:tabLst/>
                <a:defRPr/>
              </a:pPr>
              <a:t>Brecha 2024 MM USD</a:t>
            </a:fld>
            <a:endParaRPr kumimoji="0" lang="es-UY" sz="16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13" name="Marcador de texto 2">
            <a:extLst>
              <a:ext uri="{FF2B5EF4-FFF2-40B4-BE49-F238E27FC236}">
                <a16:creationId xmlns:a16="http://schemas.microsoft.com/office/drawing/2014/main" id="{7985C427-8D97-41E6-1D83-8208B679A788}"/>
              </a:ext>
            </a:extLst>
          </p:cNvPr>
          <p:cNvSpPr>
            <a:spLocks/>
          </p:cNvSpPr>
          <p:nvPr>
            <p:custDataLst>
              <p:tags r:id="rId85"/>
            </p:custDataLst>
          </p:nvPr>
        </p:nvSpPr>
        <p:spPr bwMode="auto">
          <a:xfrm>
            <a:off x="8385175" y="5637213"/>
            <a:ext cx="1816100" cy="219075"/>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60BA4E7B-BE89-4101-80F2-39376A884587}" type="datetime'''''Bre''''ch''''''a'' 2''025'' ''MM'''' ''''''''US''D'">
              <a:rPr kumimoji="0" lang="es-UY" altLang="en-US" sz="16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l" defTabSz="914333" rtl="0" eaLnBrk="1" fontAlgn="auto" latinLnBrk="0" hangingPunct="1">
                <a:lnSpc>
                  <a:spcPct val="90000"/>
                </a:lnSpc>
                <a:spcBef>
                  <a:spcPct val="0"/>
                </a:spcBef>
                <a:spcAft>
                  <a:spcPct val="0"/>
                </a:spcAft>
                <a:buClrTx/>
                <a:buSzTx/>
                <a:buFont typeface="Arial" panose="020B0604020202020204" pitchFamily="34" charset="0"/>
                <a:buNone/>
                <a:tabLst/>
                <a:defRPr/>
              </a:pPr>
              <a:t>Brecha 2025 MM USD</a:t>
            </a:fld>
            <a:endParaRPr kumimoji="0" lang="es-UY" sz="16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15" name="CuadroTexto 14">
            <a:extLst>
              <a:ext uri="{FF2B5EF4-FFF2-40B4-BE49-F238E27FC236}">
                <a16:creationId xmlns:a16="http://schemas.microsoft.com/office/drawing/2014/main" id="{14595E19-001D-57FF-6E93-45AB3B7FBC70}"/>
              </a:ext>
            </a:extLst>
          </p:cNvPr>
          <p:cNvSpPr txBox="1"/>
          <p:nvPr/>
        </p:nvSpPr>
        <p:spPr>
          <a:xfrm>
            <a:off x="1212850" y="5979339"/>
            <a:ext cx="494429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UY" sz="1200" b="0" i="1" u="none" strike="noStrike" kern="1200" cap="none" spc="0" normalizeH="0" baseline="0" noProof="0" dirty="0">
                <a:ln>
                  <a:noFill/>
                </a:ln>
                <a:solidFill>
                  <a:prstClr val="black"/>
                </a:solidFill>
                <a:effectLst/>
                <a:uLnTx/>
                <a:uFillTx/>
                <a:latin typeface="Calibri" panose="020F0502020204030204"/>
                <a:ea typeface="+mn-ea"/>
                <a:cs typeface="+mn-cs"/>
              </a:rPr>
              <a:t>(*) Convertido a T.C. cierre de cada mes</a:t>
            </a:r>
          </a:p>
        </p:txBody>
      </p:sp>
      <p:sp>
        <p:nvSpPr>
          <p:cNvPr id="159" name="CuadroTexto 158">
            <a:extLst>
              <a:ext uri="{FF2B5EF4-FFF2-40B4-BE49-F238E27FC236}">
                <a16:creationId xmlns:a16="http://schemas.microsoft.com/office/drawing/2014/main" id="{6CB89A72-CB44-02EE-A162-46D158DC0ABA}"/>
              </a:ext>
            </a:extLst>
          </p:cNvPr>
          <p:cNvSpPr txBox="1"/>
          <p:nvPr/>
        </p:nvSpPr>
        <p:spPr>
          <a:xfrm>
            <a:off x="192615" y="265913"/>
            <a:ext cx="11340046" cy="907300"/>
          </a:xfrm>
          <a:prstGeom prst="rect">
            <a:avLst/>
          </a:prstGeom>
          <a:noFill/>
        </p:spPr>
        <p:txBody>
          <a:bodyPr wrap="square" rtlCol="0">
            <a:spAutoFit/>
          </a:bodyPr>
          <a:lstStyle/>
          <a:p>
            <a:pPr marL="0" marR="0" lvl="0" indent="0" algn="l" defTabSz="692299" rtl="0" eaLnBrk="1" fontAlgn="auto" latinLnBrk="0" hangingPunct="1">
              <a:lnSpc>
                <a:spcPct val="100000"/>
              </a:lnSpc>
              <a:spcBef>
                <a:spcPts val="0"/>
              </a:spcBef>
              <a:spcAft>
                <a:spcPts val="0"/>
              </a:spcAft>
              <a:buClrTx/>
              <a:buSzTx/>
              <a:buFontTx/>
              <a:buNone/>
              <a:tabLst/>
              <a:defRPr/>
            </a:pPr>
            <a:r>
              <a:rPr kumimoji="0" lang="es-MX" sz="3296" b="0" i="0" u="none" strike="noStrike" kern="1200" cap="none" spc="0" normalizeH="0" baseline="0" noProof="0" dirty="0">
                <a:ln>
                  <a:noFill/>
                </a:ln>
                <a:solidFill>
                  <a:srgbClr val="5B9BD5">
                    <a:lumMod val="75000"/>
                  </a:srgbClr>
                </a:solidFill>
                <a:effectLst/>
                <a:uLnTx/>
                <a:uFillTx/>
                <a:latin typeface="Calibri"/>
                <a:ea typeface="+mn-ea"/>
                <a:cs typeface="+mn-cs"/>
              </a:rPr>
              <a:t>BRECHA DE PREC</a:t>
            </a:r>
            <a:r>
              <a:rPr lang="es-MX" sz="3296" dirty="0">
                <a:solidFill>
                  <a:srgbClr val="5B9BD5">
                    <a:lumMod val="75000"/>
                  </a:srgbClr>
                </a:solidFill>
                <a:latin typeface="Calibri"/>
              </a:rPr>
              <a:t>IOS (</a:t>
            </a:r>
            <a:r>
              <a:rPr kumimoji="0" lang="es-MX" sz="3296" b="0" i="0" u="none" strike="noStrike" kern="1200" cap="none" spc="0" normalizeH="0" baseline="0" noProof="0" dirty="0">
                <a:ln>
                  <a:noFill/>
                </a:ln>
                <a:solidFill>
                  <a:srgbClr val="5B9BD5">
                    <a:lumMod val="75000"/>
                  </a:srgbClr>
                </a:solidFill>
                <a:effectLst/>
                <a:uLnTx/>
                <a:uFillTx/>
                <a:latin typeface="Calibri"/>
                <a:ea typeface="+mn-ea"/>
                <a:cs typeface="+mn-cs"/>
              </a:rPr>
              <a:t>P</a:t>
            </a:r>
            <a:r>
              <a:rPr lang="es-MX" sz="3296" dirty="0">
                <a:solidFill>
                  <a:srgbClr val="5B9BD5">
                    <a:lumMod val="75000"/>
                  </a:srgbClr>
                </a:solidFill>
                <a:latin typeface="Calibri"/>
              </a:rPr>
              <a:t>ODER EJECUTIVO</a:t>
            </a:r>
            <a:r>
              <a:rPr kumimoji="0" lang="es-MX" sz="3296" b="0" i="0" u="none" strike="noStrike" kern="1200" cap="none" spc="0" normalizeH="0" baseline="0" noProof="0" dirty="0">
                <a:ln>
                  <a:noFill/>
                </a:ln>
                <a:solidFill>
                  <a:srgbClr val="5B9BD5">
                    <a:lumMod val="75000"/>
                  </a:srgbClr>
                </a:solidFill>
                <a:effectLst/>
                <a:uLnTx/>
                <a:uFillTx/>
                <a:latin typeface="Calibri"/>
                <a:ea typeface="+mn-ea"/>
                <a:cs typeface="+mn-cs"/>
              </a:rPr>
              <a:t> VS URSEA) </a:t>
            </a:r>
          </a:p>
          <a:p>
            <a:pPr marL="0" marR="0" lvl="0" indent="0" algn="l" defTabSz="692299" rtl="0" eaLnBrk="1" fontAlgn="auto" latinLnBrk="0" hangingPunct="1">
              <a:lnSpc>
                <a:spcPct val="100000"/>
              </a:lnSpc>
              <a:spcBef>
                <a:spcPts val="0"/>
              </a:spcBef>
              <a:spcAft>
                <a:spcPts val="0"/>
              </a:spcAft>
              <a:buClrTx/>
              <a:buSzTx/>
              <a:buFontTx/>
              <a:buNone/>
              <a:tabLst/>
              <a:defRPr/>
            </a:pPr>
            <a:r>
              <a:rPr kumimoji="0" lang="es-MX" sz="1800" b="0" i="0" u="none" strike="noStrike" kern="1200" cap="none" spc="0" normalizeH="0" baseline="0" noProof="0" dirty="0">
                <a:ln>
                  <a:noFill/>
                </a:ln>
                <a:solidFill>
                  <a:srgbClr val="5B9BD5">
                    <a:lumMod val="75000"/>
                  </a:srgbClr>
                </a:solidFill>
                <a:effectLst/>
                <a:uLnTx/>
                <a:uFillTx/>
                <a:latin typeface="Calibri"/>
                <a:ea typeface="+mn-ea"/>
                <a:cs typeface="+mn-cs"/>
              </a:rPr>
              <a:t>MENSUAL MM USD</a:t>
            </a:r>
          </a:p>
        </p:txBody>
      </p:sp>
    </p:spTree>
    <p:extLst>
      <p:ext uri="{BB962C8B-B14F-4D97-AF65-F5344CB8AC3E}">
        <p14:creationId xmlns:p14="http://schemas.microsoft.com/office/powerpoint/2010/main" val="1319146834"/>
      </p:ext>
    </p:extLst>
  </p:cSld>
  <p:clrMapOvr>
    <a:overrideClrMapping bg1="lt1" tx1="dk1" bg2="lt2" tx2="dk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9">
            <a:lum/>
          </a:blip>
          <a:srcRect/>
          <a:stretch>
            <a:fillRect/>
          </a:stretch>
        </a:blipFill>
        <a:effectLst/>
      </p:bgPr>
    </p:bg>
    <p:spTree>
      <p:nvGrpSpPr>
        <p:cNvPr id="1" name=""/>
        <p:cNvGrpSpPr/>
        <p:nvPr/>
      </p:nvGrpSpPr>
      <p:grpSpPr>
        <a:xfrm>
          <a:off x="0" y="0"/>
          <a:ext cx="0" cy="0"/>
          <a:chOff x="0" y="0"/>
          <a:chExt cx="0" cy="0"/>
        </a:xfrm>
      </p:grpSpPr>
      <p:graphicFrame>
        <p:nvGraphicFramePr>
          <p:cNvPr id="16" name="Objeto 15" hidden="1"/>
          <p:cNvGraphicFramePr>
            <a:graphicFrameLocks/>
          </p:cNvGraphicFramePr>
          <p:nvPr>
            <p:custDataLst>
              <p:tags r:id="rId2"/>
            </p:custDataLst>
            <p:extLst>
              <p:ext uri="{D42A27DB-BD31-4B8C-83A1-F6EECF244321}">
                <p14:modId xmlns:p14="http://schemas.microsoft.com/office/powerpoint/2010/main" val="3517158047"/>
              </p:ext>
            </p:extLst>
          </p:nvPr>
        </p:nvGraphicFramePr>
        <p:xfrm>
          <a:off x="1146563" y="2859"/>
          <a:ext cx="1719" cy="1588"/>
        </p:xfrm>
        <a:graphic>
          <a:graphicData uri="http://schemas.openxmlformats.org/presentationml/2006/ole">
            <mc:AlternateContent xmlns:mc="http://schemas.openxmlformats.org/markup-compatibility/2006">
              <mc:Choice xmlns:v="urn:schemas-microsoft-com:vml" Requires="v">
                <p:oleObj name="Diapositiva de think-cell" r:id="rId40" imgW="493" imgH="493" progId="TCLayout.ActiveDocument.1">
                  <p:embed/>
                </p:oleObj>
              </mc:Choice>
              <mc:Fallback>
                <p:oleObj name="Diapositiva de think-cell" r:id="rId40" imgW="493" imgH="493" progId="TCLayout.ActiveDocument.1">
                  <p:embed/>
                  <p:pic>
                    <p:nvPicPr>
                      <p:cNvPr id="16" name="Objeto 15" hidden="1"/>
                      <p:cNvPicPr/>
                      <p:nvPr/>
                    </p:nvPicPr>
                    <p:blipFill>
                      <a:blip r:embed="rId41"/>
                      <a:stretch>
                        <a:fillRect/>
                      </a:stretch>
                    </p:blipFill>
                    <p:spPr>
                      <a:xfrm>
                        <a:off x="1146563" y="2859"/>
                        <a:ext cx="1719" cy="1588"/>
                      </a:xfrm>
                      <a:prstGeom prst="rect">
                        <a:avLst/>
                      </a:prstGeom>
                    </p:spPr>
                  </p:pic>
                </p:oleObj>
              </mc:Fallback>
            </mc:AlternateContent>
          </a:graphicData>
        </a:graphic>
      </p:graphicFrame>
      <p:sp>
        <p:nvSpPr>
          <p:cNvPr id="3" name="Rectángulo 2" hidden="1"/>
          <p:cNvSpPr/>
          <p:nvPr>
            <p:custDataLst>
              <p:tags r:id="rId3"/>
            </p:custDataLst>
          </p:nvPr>
        </p:nvSpPr>
        <p:spPr bwMode="auto">
          <a:xfrm>
            <a:off x="1144881" y="1274"/>
            <a:ext cx="171916" cy="158691"/>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0" tIns="0" rIns="0" bIns="0" numCol="1" spcCol="0" rtlCol="0" anchor="t" anchorCtr="0" compatLnSpc="1">
            <a:prstTxWarp prst="textNoShape">
              <a:avLst/>
            </a:prstTxWarp>
            <a:noAutofit/>
          </a:bodyPr>
          <a:lstStyle/>
          <a:p>
            <a:pPr defTabSz="913931" fontAlgn="base">
              <a:spcBef>
                <a:spcPct val="0"/>
              </a:spcBef>
              <a:spcAft>
                <a:spcPct val="0"/>
              </a:spcAft>
              <a:defRPr/>
            </a:pPr>
            <a:endParaRPr lang="es-UY" sz="1400" dirty="0">
              <a:solidFill>
                <a:srgbClr val="000000"/>
              </a:solidFill>
              <a:latin typeface="Arial"/>
              <a:sym typeface="+mn-lt"/>
            </a:endParaRPr>
          </a:p>
        </p:txBody>
      </p:sp>
      <p:cxnSp>
        <p:nvCxnSpPr>
          <p:cNvPr id="41" name="Conector recto 40">
            <a:extLst>
              <a:ext uri="{FF2B5EF4-FFF2-40B4-BE49-F238E27FC236}">
                <a16:creationId xmlns:a16="http://schemas.microsoft.com/office/drawing/2014/main" id="{95ADC6E5-64DA-4D96-85C4-7766C2F473C2}"/>
              </a:ext>
            </a:extLst>
          </p:cNvPr>
          <p:cNvCxnSpPr/>
          <p:nvPr>
            <p:custDataLst>
              <p:tags r:id="rId4"/>
            </p:custDataLst>
          </p:nvPr>
        </p:nvCxnSpPr>
        <p:spPr bwMode="auto">
          <a:xfrm>
            <a:off x="1477963" y="4770438"/>
            <a:ext cx="187325" cy="0"/>
          </a:xfrm>
          <a:prstGeom prst="line">
            <a:avLst/>
          </a:prstGeom>
          <a:ln w="3175" cap="flat" cmpd="sng" algn="ctr">
            <a:solidFill>
              <a:schemeClr val="tx1"/>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42" name="Conector recto 41">
            <a:extLst>
              <a:ext uri="{FF2B5EF4-FFF2-40B4-BE49-F238E27FC236}">
                <a16:creationId xmlns:a16="http://schemas.microsoft.com/office/drawing/2014/main" id="{661C9A18-4E20-4CA2-BEA6-BEAE89C08757}"/>
              </a:ext>
            </a:extLst>
          </p:cNvPr>
          <p:cNvCxnSpPr/>
          <p:nvPr>
            <p:custDataLst>
              <p:tags r:id="rId5"/>
            </p:custDataLst>
          </p:nvPr>
        </p:nvCxnSpPr>
        <p:spPr bwMode="auto">
          <a:xfrm>
            <a:off x="2608263" y="4803775"/>
            <a:ext cx="187325" cy="0"/>
          </a:xfrm>
          <a:prstGeom prst="line">
            <a:avLst/>
          </a:prstGeom>
          <a:ln w="3175" cap="flat" cmpd="sng" algn="ctr">
            <a:solidFill>
              <a:schemeClr val="tx1"/>
            </a:solidFill>
            <a:prstDash val="lgDash"/>
            <a:miter lim="8000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43" name="Conector recto 42">
            <a:extLst>
              <a:ext uri="{FF2B5EF4-FFF2-40B4-BE49-F238E27FC236}">
                <a16:creationId xmlns:a16="http://schemas.microsoft.com/office/drawing/2014/main" id="{C3155BE5-BE60-4A9A-B765-36FB28889893}"/>
              </a:ext>
            </a:extLst>
          </p:cNvPr>
          <p:cNvCxnSpPr/>
          <p:nvPr>
            <p:custDataLst>
              <p:tags r:id="rId6"/>
            </p:custDataLst>
          </p:nvPr>
        </p:nvCxnSpPr>
        <p:spPr bwMode="auto">
          <a:xfrm>
            <a:off x="3738563" y="3784600"/>
            <a:ext cx="187325" cy="0"/>
          </a:xfrm>
          <a:prstGeom prst="line">
            <a:avLst/>
          </a:prstGeom>
          <a:ln w="3175" cap="flat" cmpd="sng" algn="ctr">
            <a:solidFill>
              <a:schemeClr val="tx1"/>
            </a:solidFill>
            <a:prstDash val="lgDash"/>
            <a:miter lim="8000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44" name="Conector recto 43">
            <a:extLst>
              <a:ext uri="{FF2B5EF4-FFF2-40B4-BE49-F238E27FC236}">
                <a16:creationId xmlns:a16="http://schemas.microsoft.com/office/drawing/2014/main" id="{3B0400A6-3D40-4B76-B369-318C59DCE403}"/>
              </a:ext>
            </a:extLst>
          </p:cNvPr>
          <p:cNvCxnSpPr/>
          <p:nvPr>
            <p:custDataLst>
              <p:tags r:id="rId7"/>
            </p:custDataLst>
          </p:nvPr>
        </p:nvCxnSpPr>
        <p:spPr bwMode="auto">
          <a:xfrm>
            <a:off x="4868863" y="3559175"/>
            <a:ext cx="187325" cy="0"/>
          </a:xfrm>
          <a:prstGeom prst="line">
            <a:avLst/>
          </a:prstGeom>
          <a:ln w="3175" cap="flat" cmpd="sng" algn="ctr">
            <a:solidFill>
              <a:schemeClr val="tx1"/>
            </a:solidFill>
            <a:prstDash val="lgDash"/>
            <a:miter lim="8000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45" name="Conector recto 44">
            <a:extLst>
              <a:ext uri="{FF2B5EF4-FFF2-40B4-BE49-F238E27FC236}">
                <a16:creationId xmlns:a16="http://schemas.microsoft.com/office/drawing/2014/main" id="{657D7092-3BE8-44EC-8A0B-414E4C254285}"/>
              </a:ext>
            </a:extLst>
          </p:cNvPr>
          <p:cNvCxnSpPr/>
          <p:nvPr>
            <p:custDataLst>
              <p:tags r:id="rId8"/>
            </p:custDataLst>
          </p:nvPr>
        </p:nvCxnSpPr>
        <p:spPr bwMode="auto">
          <a:xfrm>
            <a:off x="5999163" y="1801813"/>
            <a:ext cx="187325" cy="0"/>
          </a:xfrm>
          <a:prstGeom prst="line">
            <a:avLst/>
          </a:prstGeom>
          <a:ln w="3175" cap="flat" cmpd="sng" algn="ctr">
            <a:solidFill>
              <a:schemeClr val="tx1"/>
            </a:solidFill>
            <a:prstDash val="lgDash"/>
            <a:miter lim="8000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46" name="Conector recto 45">
            <a:extLst>
              <a:ext uri="{FF2B5EF4-FFF2-40B4-BE49-F238E27FC236}">
                <a16:creationId xmlns:a16="http://schemas.microsoft.com/office/drawing/2014/main" id="{BFB5D2CA-8985-4F25-A267-7569441997E9}"/>
              </a:ext>
            </a:extLst>
          </p:cNvPr>
          <p:cNvCxnSpPr/>
          <p:nvPr>
            <p:custDataLst>
              <p:tags r:id="rId9"/>
            </p:custDataLst>
          </p:nvPr>
        </p:nvCxnSpPr>
        <p:spPr bwMode="auto">
          <a:xfrm>
            <a:off x="7129463" y="1801813"/>
            <a:ext cx="187325" cy="0"/>
          </a:xfrm>
          <a:prstGeom prst="line">
            <a:avLst/>
          </a:prstGeom>
          <a:ln w="3175" cap="flat" cmpd="sng" algn="ctr">
            <a:solidFill>
              <a:schemeClr val="tx1"/>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47" name="Conector recto 46">
            <a:extLst>
              <a:ext uri="{FF2B5EF4-FFF2-40B4-BE49-F238E27FC236}">
                <a16:creationId xmlns:a16="http://schemas.microsoft.com/office/drawing/2014/main" id="{A47E8025-D736-4979-9C14-40BDEAF4508F}"/>
              </a:ext>
            </a:extLst>
          </p:cNvPr>
          <p:cNvCxnSpPr/>
          <p:nvPr>
            <p:custDataLst>
              <p:tags r:id="rId10"/>
            </p:custDataLst>
          </p:nvPr>
        </p:nvCxnSpPr>
        <p:spPr bwMode="auto">
          <a:xfrm>
            <a:off x="8259763" y="1795463"/>
            <a:ext cx="187325" cy="0"/>
          </a:xfrm>
          <a:prstGeom prst="line">
            <a:avLst/>
          </a:prstGeom>
          <a:ln w="3175" cap="flat" cmpd="sng" algn="ctr">
            <a:solidFill>
              <a:schemeClr val="tx1"/>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48" name="Conector recto 47">
            <a:extLst>
              <a:ext uri="{FF2B5EF4-FFF2-40B4-BE49-F238E27FC236}">
                <a16:creationId xmlns:a16="http://schemas.microsoft.com/office/drawing/2014/main" id="{EB96CBCE-73FB-41B3-82E2-8807AC9ED28A}"/>
              </a:ext>
            </a:extLst>
          </p:cNvPr>
          <p:cNvCxnSpPr/>
          <p:nvPr>
            <p:custDataLst>
              <p:tags r:id="rId11"/>
            </p:custDataLst>
          </p:nvPr>
        </p:nvCxnSpPr>
        <p:spPr bwMode="auto">
          <a:xfrm>
            <a:off x="9390063" y="1795463"/>
            <a:ext cx="187325" cy="0"/>
          </a:xfrm>
          <a:prstGeom prst="line">
            <a:avLst/>
          </a:prstGeom>
          <a:ln w="3175" cap="flat" cmpd="sng" algn="ctr">
            <a:solidFill>
              <a:schemeClr val="tx1"/>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49" name="Conector recto 48">
            <a:extLst>
              <a:ext uri="{FF2B5EF4-FFF2-40B4-BE49-F238E27FC236}">
                <a16:creationId xmlns:a16="http://schemas.microsoft.com/office/drawing/2014/main" id="{691D4DAE-516A-4ED1-A3F7-7D874F72A63B}"/>
              </a:ext>
            </a:extLst>
          </p:cNvPr>
          <p:cNvCxnSpPr/>
          <p:nvPr>
            <p:custDataLst>
              <p:tags r:id="rId12"/>
            </p:custDataLst>
          </p:nvPr>
        </p:nvCxnSpPr>
        <p:spPr bwMode="auto">
          <a:xfrm>
            <a:off x="10520363" y="3111500"/>
            <a:ext cx="187325" cy="0"/>
          </a:xfrm>
          <a:prstGeom prst="line">
            <a:avLst/>
          </a:prstGeom>
          <a:ln w="3175" cap="flat" cmpd="sng" algn="ctr">
            <a:solidFill>
              <a:schemeClr val="tx1"/>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sp>
        <p:nvSpPr>
          <p:cNvPr id="50" name="Rectángulo 49">
            <a:extLst>
              <a:ext uri="{FF2B5EF4-FFF2-40B4-BE49-F238E27FC236}">
                <a16:creationId xmlns:a16="http://schemas.microsoft.com/office/drawing/2014/main" id="{EA1A995B-D1FD-41C6-887D-D2B3FEA03E25}"/>
              </a:ext>
            </a:extLst>
          </p:cNvPr>
          <p:cNvSpPr/>
          <p:nvPr>
            <p:custDataLst>
              <p:tags r:id="rId13"/>
            </p:custDataLst>
          </p:nvPr>
        </p:nvSpPr>
        <p:spPr bwMode="auto">
          <a:xfrm>
            <a:off x="6186488" y="1798638"/>
            <a:ext cx="942975" cy="6350"/>
          </a:xfrm>
          <a:prstGeom prst="rect">
            <a:avLst/>
          </a:prstGeom>
          <a:solidFill>
            <a:schemeClr val="accent5"/>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accent1">
                    <a:shade val="5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92502"/>
            <a:endParaRPr lang="es-UY" sz="1648">
              <a:solidFill>
                <a:prstClr val="white"/>
              </a:solidFill>
              <a:latin typeface="Calibri"/>
            </a:endParaRPr>
          </a:p>
        </p:txBody>
      </p:sp>
      <p:sp>
        <p:nvSpPr>
          <p:cNvPr id="8" name="Rectángulo 7">
            <a:extLst>
              <a:ext uri="{FF2B5EF4-FFF2-40B4-BE49-F238E27FC236}">
                <a16:creationId xmlns:a16="http://schemas.microsoft.com/office/drawing/2014/main" id="{12F8466E-CD33-44B8-D05F-5D4E2F64CC55}"/>
              </a:ext>
            </a:extLst>
          </p:cNvPr>
          <p:cNvSpPr/>
          <p:nvPr>
            <p:custDataLst>
              <p:tags r:id="rId14"/>
            </p:custDataLst>
          </p:nvPr>
        </p:nvSpPr>
        <p:spPr bwMode="auto">
          <a:xfrm>
            <a:off x="7316788" y="1795463"/>
            <a:ext cx="942975" cy="6350"/>
          </a:xfrm>
          <a:prstGeom prst="rect">
            <a:avLst/>
          </a:prstGeom>
          <a:solidFill>
            <a:schemeClr val="accent5"/>
          </a:solidFill>
          <a:ln w="12700" cap="flat" cmpd="sng" algn="ctr">
            <a:noFill/>
            <a:prstDash val="solid"/>
            <a:miter lim="800000"/>
            <a:headEnd type="none" w="med" len="med"/>
            <a:tailEnd type="none" w="med" len="med"/>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914333"/>
            <a:endParaRPr lang="es-UY">
              <a:solidFill>
                <a:prstClr val="white"/>
              </a:solidFill>
              <a:latin typeface="Calibri"/>
            </a:endParaRPr>
          </a:p>
        </p:txBody>
      </p:sp>
      <p:graphicFrame>
        <p:nvGraphicFramePr>
          <p:cNvPr id="75" name="Chart 3">
            <a:extLst>
              <a:ext uri="{FF2B5EF4-FFF2-40B4-BE49-F238E27FC236}">
                <a16:creationId xmlns:a16="http://schemas.microsoft.com/office/drawing/2014/main" id="{D57CB8EA-6A2C-9A8E-AF4A-7C5A194E277A}"/>
              </a:ext>
            </a:extLst>
          </p:cNvPr>
          <p:cNvGraphicFramePr/>
          <p:nvPr>
            <p:custDataLst>
              <p:tags r:id="rId15"/>
            </p:custDataLst>
            <p:extLst>
              <p:ext uri="{D42A27DB-BD31-4B8C-83A1-F6EECF244321}">
                <p14:modId xmlns:p14="http://schemas.microsoft.com/office/powerpoint/2010/main" val="1595129207"/>
              </p:ext>
            </p:extLst>
          </p:nvPr>
        </p:nvGraphicFramePr>
        <p:xfrm>
          <a:off x="358775" y="1362075"/>
          <a:ext cx="11468100" cy="3917950"/>
        </p:xfrm>
        <a:graphic>
          <a:graphicData uri="http://schemas.openxmlformats.org/drawingml/2006/chart">
            <c:chart xmlns:c="http://schemas.openxmlformats.org/drawingml/2006/chart" xmlns:r="http://schemas.openxmlformats.org/officeDocument/2006/relationships" r:id="rId42"/>
          </a:graphicData>
        </a:graphic>
      </p:graphicFrame>
      <p:sp>
        <p:nvSpPr>
          <p:cNvPr id="68" name="Rectángulo 67">
            <a:extLst>
              <a:ext uri="{FF2B5EF4-FFF2-40B4-BE49-F238E27FC236}">
                <a16:creationId xmlns:a16="http://schemas.microsoft.com/office/drawing/2014/main" id="{DADCC48E-7844-E33D-C1C7-F4BDE8C8B1DC}"/>
              </a:ext>
            </a:extLst>
          </p:cNvPr>
          <p:cNvSpPr/>
          <p:nvPr>
            <p:custDataLst>
              <p:tags r:id="rId16"/>
            </p:custDataLst>
          </p:nvPr>
        </p:nvSpPr>
        <p:spPr bwMode="auto">
          <a:xfrm>
            <a:off x="9577388" y="2801938"/>
            <a:ext cx="942975" cy="34925"/>
          </a:xfrm>
          <a:prstGeom prst="rect">
            <a:avLst/>
          </a:prstGeom>
          <a:solidFill>
            <a:srgbClr val="E63015"/>
          </a:solidFill>
          <a:ln w="12700" cap="flat" cmpd="sng" algn="ctr">
            <a:noFill/>
            <a:prstDash val="solid"/>
            <a:miter lim="800000"/>
            <a:headEnd type="none" w="med" len="med"/>
            <a:tailEnd type="none" w="med" len="med"/>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UY"/>
          </a:p>
        </p:txBody>
      </p:sp>
      <p:sp>
        <p:nvSpPr>
          <p:cNvPr id="56" name="Rectángulo 55">
            <a:extLst>
              <a:ext uri="{FF2B5EF4-FFF2-40B4-BE49-F238E27FC236}">
                <a16:creationId xmlns:a16="http://schemas.microsoft.com/office/drawing/2014/main" id="{ACB205DE-196E-8136-4451-50EB298D1114}"/>
              </a:ext>
            </a:extLst>
          </p:cNvPr>
          <p:cNvSpPr/>
          <p:nvPr>
            <p:custDataLst>
              <p:tags r:id="rId17"/>
            </p:custDataLst>
          </p:nvPr>
        </p:nvSpPr>
        <p:spPr bwMode="auto">
          <a:xfrm>
            <a:off x="5056188" y="2801938"/>
            <a:ext cx="942975" cy="34925"/>
          </a:xfrm>
          <a:prstGeom prst="rect">
            <a:avLst/>
          </a:prstGeom>
          <a:solidFill>
            <a:srgbClr val="6F8DB9"/>
          </a:solidFill>
          <a:ln w="12700" cap="flat" cmpd="sng" algn="ctr">
            <a:noFill/>
            <a:prstDash val="solid"/>
            <a:miter lim="800000"/>
            <a:headEnd type="none" w="med" len="med"/>
            <a:tailEnd type="none" w="med" len="med"/>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UY"/>
          </a:p>
        </p:txBody>
      </p:sp>
      <p:cxnSp>
        <p:nvCxnSpPr>
          <p:cNvPr id="60" name="Conector recto 59">
            <a:extLst>
              <a:ext uri="{FF2B5EF4-FFF2-40B4-BE49-F238E27FC236}">
                <a16:creationId xmlns:a16="http://schemas.microsoft.com/office/drawing/2014/main" id="{D8B28378-9464-4E52-8C83-60C2616F275D}"/>
              </a:ext>
            </a:extLst>
          </p:cNvPr>
          <p:cNvCxnSpPr/>
          <p:nvPr>
            <p:custDataLst>
              <p:tags r:id="rId18"/>
            </p:custDataLst>
          </p:nvPr>
        </p:nvCxnSpPr>
        <p:spPr bwMode="auto">
          <a:xfrm flipV="1">
            <a:off x="2136775" y="4787900"/>
            <a:ext cx="0" cy="41275"/>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62" name="Conector recto 61">
            <a:extLst>
              <a:ext uri="{FF2B5EF4-FFF2-40B4-BE49-F238E27FC236}">
                <a16:creationId xmlns:a16="http://schemas.microsoft.com/office/drawing/2014/main" id="{262AFD8D-8832-46DD-9788-DEE6B25A4221}"/>
              </a:ext>
            </a:extLst>
          </p:cNvPr>
          <p:cNvCxnSpPr/>
          <p:nvPr>
            <p:custDataLst>
              <p:tags r:id="rId19"/>
            </p:custDataLst>
          </p:nvPr>
        </p:nvCxnSpPr>
        <p:spPr bwMode="auto">
          <a:xfrm>
            <a:off x="6657975" y="1776413"/>
            <a:ext cx="0" cy="25400"/>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61" name="Conector recto 60">
            <a:extLst>
              <a:ext uri="{FF2B5EF4-FFF2-40B4-BE49-F238E27FC236}">
                <a16:creationId xmlns:a16="http://schemas.microsoft.com/office/drawing/2014/main" id="{56AC4758-5C2E-462D-BA59-5B4B9BAEBDC8}"/>
              </a:ext>
            </a:extLst>
          </p:cNvPr>
          <p:cNvCxnSpPr/>
          <p:nvPr>
            <p:custDataLst>
              <p:tags r:id="rId20"/>
            </p:custDataLst>
          </p:nvPr>
        </p:nvCxnSpPr>
        <p:spPr bwMode="auto">
          <a:xfrm flipV="1">
            <a:off x="4397375" y="3708400"/>
            <a:ext cx="0" cy="101600"/>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67" name="Conector recto 66">
            <a:extLst>
              <a:ext uri="{FF2B5EF4-FFF2-40B4-BE49-F238E27FC236}">
                <a16:creationId xmlns:a16="http://schemas.microsoft.com/office/drawing/2014/main" id="{DC04B5D5-6E06-475A-A172-82F4506D3225}"/>
              </a:ext>
            </a:extLst>
          </p:cNvPr>
          <p:cNvCxnSpPr/>
          <p:nvPr>
            <p:custDataLst>
              <p:tags r:id="rId21"/>
            </p:custDataLst>
          </p:nvPr>
        </p:nvCxnSpPr>
        <p:spPr bwMode="auto">
          <a:xfrm>
            <a:off x="10048875" y="1770063"/>
            <a:ext cx="0" cy="101600"/>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63" name="Conector recto 62">
            <a:extLst>
              <a:ext uri="{FF2B5EF4-FFF2-40B4-BE49-F238E27FC236}">
                <a16:creationId xmlns:a16="http://schemas.microsoft.com/office/drawing/2014/main" id="{DE984DD6-8CDC-4948-92FD-1A3A0BDBE16E}"/>
              </a:ext>
            </a:extLst>
          </p:cNvPr>
          <p:cNvCxnSpPr/>
          <p:nvPr>
            <p:custDataLst>
              <p:tags r:id="rId22"/>
            </p:custDataLst>
          </p:nvPr>
        </p:nvCxnSpPr>
        <p:spPr bwMode="auto">
          <a:xfrm>
            <a:off x="7788275" y="1770063"/>
            <a:ext cx="0" cy="28575"/>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sp>
        <p:nvSpPr>
          <p:cNvPr id="77" name="Marcador de texto 2">
            <a:extLst>
              <a:ext uri="{FF2B5EF4-FFF2-40B4-BE49-F238E27FC236}">
                <a16:creationId xmlns:a16="http://schemas.microsoft.com/office/drawing/2014/main" id="{58F1050E-07D8-462A-B170-A3685527FB45}"/>
              </a:ext>
            </a:extLst>
          </p:cNvPr>
          <p:cNvSpPr>
            <a:spLocks/>
          </p:cNvSpPr>
          <p:nvPr>
            <p:custDataLst>
              <p:tags r:id="rId23"/>
            </p:custDataLst>
          </p:nvPr>
        </p:nvSpPr>
        <p:spPr bwMode="auto">
          <a:xfrm>
            <a:off x="2928938" y="5106988"/>
            <a:ext cx="676275" cy="3837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836979">
              <a:spcBef>
                <a:spcPct val="0"/>
              </a:spcBef>
              <a:spcAft>
                <a:spcPct val="0"/>
              </a:spcAft>
              <a:buNone/>
              <a:defRPr/>
            </a:pPr>
            <a:fld id="{D5F3A9CE-66BC-4819-A1EC-5390B014C6AA}" type="datetime' ''G''''aso''l''ina'''' ''''''''''Su''''''''''p''er'''' '">
              <a:rPr lang="es-UY" altLang="en-US" sz="1400">
                <a:solidFill>
                  <a:srgbClr val="000000"/>
                </a:solidFill>
                <a:latin typeface="Calibri"/>
              </a:rPr>
              <a:pPr marL="0" indent="0" algn="ctr" defTabSz="836979">
                <a:spcBef>
                  <a:spcPct val="0"/>
                </a:spcBef>
                <a:spcAft>
                  <a:spcPct val="0"/>
                </a:spcAft>
                <a:buNone/>
                <a:defRPr/>
              </a:pPr>
              <a:t> Gasolina Super </a:t>
            </a:fld>
            <a:endParaRPr lang="es-UY" sz="1400" dirty="0">
              <a:solidFill>
                <a:srgbClr val="000000"/>
              </a:solidFill>
              <a:latin typeface="Calibri"/>
            </a:endParaRPr>
          </a:p>
        </p:txBody>
      </p:sp>
      <p:sp>
        <p:nvSpPr>
          <p:cNvPr id="79" name="Marcador de texto 2">
            <a:extLst>
              <a:ext uri="{FF2B5EF4-FFF2-40B4-BE49-F238E27FC236}">
                <a16:creationId xmlns:a16="http://schemas.microsoft.com/office/drawing/2014/main" id="{08923AF8-40E6-4382-8B07-91225F92D0DB}"/>
              </a:ext>
            </a:extLst>
          </p:cNvPr>
          <p:cNvSpPr>
            <a:spLocks/>
          </p:cNvSpPr>
          <p:nvPr>
            <p:custDataLst>
              <p:tags r:id="rId24"/>
            </p:custDataLst>
          </p:nvPr>
        </p:nvSpPr>
        <p:spPr bwMode="auto">
          <a:xfrm>
            <a:off x="4041775" y="5106988"/>
            <a:ext cx="711163" cy="3837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836979">
              <a:spcBef>
                <a:spcPct val="0"/>
              </a:spcBef>
              <a:spcAft>
                <a:spcPct val="0"/>
              </a:spcAft>
              <a:buNone/>
              <a:defRPr/>
            </a:pPr>
            <a:fld id="{5E765545-DFA7-4244-80B7-0E3265CDE934}" type="datetime''' ''''G''''''as''o''lin''''a ''''P''r''e''''''''''''miu''m '">
              <a:rPr lang="es-UY" altLang="en-US" sz="1400">
                <a:solidFill>
                  <a:srgbClr val="000000"/>
                </a:solidFill>
                <a:latin typeface="Calibri"/>
              </a:rPr>
              <a:pPr marL="0" indent="0" algn="ctr" defTabSz="836979">
                <a:spcBef>
                  <a:spcPct val="0"/>
                </a:spcBef>
                <a:spcAft>
                  <a:spcPct val="0"/>
                </a:spcAft>
                <a:buNone/>
                <a:defRPr/>
              </a:pPr>
              <a:t> Gasolina Premium </a:t>
            </a:fld>
            <a:endParaRPr lang="es-UY" sz="1400" dirty="0">
              <a:solidFill>
                <a:srgbClr val="000000"/>
              </a:solidFill>
              <a:latin typeface="Calibri"/>
            </a:endParaRPr>
          </a:p>
        </p:txBody>
      </p:sp>
      <p:sp>
        <p:nvSpPr>
          <p:cNvPr id="82" name="Marcador de texto 2">
            <a:extLst>
              <a:ext uri="{FF2B5EF4-FFF2-40B4-BE49-F238E27FC236}">
                <a16:creationId xmlns:a16="http://schemas.microsoft.com/office/drawing/2014/main" id="{1A77FA9A-741B-4E97-AB15-01A8485D5FB5}"/>
              </a:ext>
            </a:extLst>
          </p:cNvPr>
          <p:cNvSpPr>
            <a:spLocks/>
          </p:cNvSpPr>
          <p:nvPr>
            <p:custDataLst>
              <p:tags r:id="rId25"/>
            </p:custDataLst>
          </p:nvPr>
        </p:nvSpPr>
        <p:spPr bwMode="gray">
          <a:xfrm>
            <a:off x="5421313" y="2592388"/>
            <a:ext cx="212725" cy="175875"/>
          </a:xfrm>
          <a:prstGeom prst="rect">
            <a:avLst/>
          </a:prstGeom>
          <a:noFill/>
          <a:ln>
            <a:noFill/>
          </a:ln>
          <a:effectLst/>
          <a:extLst>
            <a:ext uri="{909E8E84-426E-40DD-AFC4-6F175D3DCCD1}">
              <a14:hiddenFill xmlns:a14="http://schemas.microsoft.com/office/drawing/2010/main">
                <a:solidFill>
                  <a:srgbClr val="6F8DB9"/>
                </a:solidFill>
              </a14:hiddenFill>
            </a:ext>
          </a:extLst>
        </p:spPr>
        <p:txBody>
          <a:bodyPr vert="horz" wrap="none" lIns="23255" tIns="0" rIns="23255" bIns="0" numCol="1" spcCol="0" rtlCol="0" anchor="ctr"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836979">
              <a:spcBef>
                <a:spcPct val="0"/>
              </a:spcBef>
              <a:spcAft>
                <a:spcPct val="0"/>
              </a:spcAft>
              <a:buNone/>
              <a:defRPr/>
            </a:pPr>
            <a:fld id="{E6ADCD80-F497-4873-A7C7-00F63476C86F}" type="datetime'''''''''''''''''''2''''''''''''''''''''''''''''7'''''">
              <a:rPr lang="es-UY" altLang="en-US" sz="1282" smtClean="0">
                <a:solidFill>
                  <a:srgbClr val="FFFFFF"/>
                </a:solidFill>
              </a:rPr>
              <a:pPr marL="0" indent="0" algn="ctr" defTabSz="836979">
                <a:spcBef>
                  <a:spcPct val="0"/>
                </a:spcBef>
                <a:spcAft>
                  <a:spcPct val="0"/>
                </a:spcAft>
                <a:buNone/>
                <a:defRPr/>
              </a:pPr>
              <a:t>27</a:t>
            </a:fld>
            <a:endParaRPr lang="es-UY" sz="1282" dirty="0">
              <a:solidFill>
                <a:srgbClr val="FFFFFF"/>
              </a:solidFill>
            </a:endParaRPr>
          </a:p>
        </p:txBody>
      </p:sp>
      <p:sp>
        <p:nvSpPr>
          <p:cNvPr id="83" name="Marcador de texto 2">
            <a:extLst>
              <a:ext uri="{FF2B5EF4-FFF2-40B4-BE49-F238E27FC236}">
                <a16:creationId xmlns:a16="http://schemas.microsoft.com/office/drawing/2014/main" id="{31F29892-83CA-43CC-B268-B39DF73096CB}"/>
              </a:ext>
            </a:extLst>
          </p:cNvPr>
          <p:cNvSpPr>
            <a:spLocks/>
          </p:cNvSpPr>
          <p:nvPr>
            <p:custDataLst>
              <p:tags r:id="rId26"/>
            </p:custDataLst>
          </p:nvPr>
        </p:nvSpPr>
        <p:spPr bwMode="auto">
          <a:xfrm>
            <a:off x="4992688" y="5106988"/>
            <a:ext cx="1071563" cy="1920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836979">
              <a:spcBef>
                <a:spcPct val="0"/>
              </a:spcBef>
              <a:spcAft>
                <a:spcPct val="0"/>
              </a:spcAft>
              <a:buNone/>
              <a:defRPr/>
            </a:pPr>
            <a:fld id="{C7CE2513-7C09-4680-9166-DC3FD6294846}" type="datetime''''''''' G''a''''soi''l'''''''''''' c''om''''''ú''n'' '''">
              <a:rPr lang="es-UY" altLang="en-US" sz="1400">
                <a:solidFill>
                  <a:srgbClr val="000000"/>
                </a:solidFill>
                <a:latin typeface="Calibri"/>
              </a:rPr>
              <a:pPr marL="0" indent="0" algn="ctr" defTabSz="836979">
                <a:spcBef>
                  <a:spcPct val="0"/>
                </a:spcBef>
                <a:spcAft>
                  <a:spcPct val="0"/>
                </a:spcAft>
                <a:buNone/>
                <a:defRPr/>
              </a:pPr>
              <a:t> Gasoil común </a:t>
            </a:fld>
            <a:endParaRPr lang="es-UY" sz="1400" dirty="0">
              <a:solidFill>
                <a:srgbClr val="000000"/>
              </a:solidFill>
              <a:latin typeface="Calibri"/>
            </a:endParaRPr>
          </a:p>
        </p:txBody>
      </p:sp>
      <p:sp>
        <p:nvSpPr>
          <p:cNvPr id="84" name="Marcador de texto 2">
            <a:extLst>
              <a:ext uri="{FF2B5EF4-FFF2-40B4-BE49-F238E27FC236}">
                <a16:creationId xmlns:a16="http://schemas.microsoft.com/office/drawing/2014/main" id="{A3B76114-BC0F-4145-BCA8-DEDEEC775662}"/>
              </a:ext>
            </a:extLst>
          </p:cNvPr>
          <p:cNvSpPr>
            <a:spLocks/>
          </p:cNvSpPr>
          <p:nvPr>
            <p:custDataLst>
              <p:tags r:id="rId27"/>
            </p:custDataLst>
          </p:nvPr>
        </p:nvSpPr>
        <p:spPr bwMode="auto">
          <a:xfrm>
            <a:off x="6372225" y="5106988"/>
            <a:ext cx="572681" cy="3837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836979">
              <a:spcBef>
                <a:spcPct val="0"/>
              </a:spcBef>
              <a:spcAft>
                <a:spcPct val="0"/>
              </a:spcAft>
              <a:buNone/>
              <a:defRPr/>
            </a:pPr>
            <a:fld id="{2F76560E-8806-4F47-8B04-283515E774D5}" type="datetime''''' Fue''''l'''''''''' oil ''pes''''''''''''''''''ado'">
              <a:rPr lang="es-UY" altLang="en-US" sz="1400">
                <a:solidFill>
                  <a:srgbClr val="000000"/>
                </a:solidFill>
                <a:latin typeface="Calibri"/>
              </a:rPr>
              <a:pPr marL="0" indent="0" algn="ctr" defTabSz="836979">
                <a:spcBef>
                  <a:spcPct val="0"/>
                </a:spcBef>
                <a:spcAft>
                  <a:spcPct val="0"/>
                </a:spcAft>
                <a:buNone/>
                <a:defRPr/>
              </a:pPr>
              <a:t> Fuel oil pesado</a:t>
            </a:fld>
            <a:endParaRPr lang="es-UY" sz="1400" dirty="0">
              <a:solidFill>
                <a:srgbClr val="000000"/>
              </a:solidFill>
              <a:latin typeface="Calibri"/>
            </a:endParaRPr>
          </a:p>
        </p:txBody>
      </p:sp>
      <p:sp>
        <p:nvSpPr>
          <p:cNvPr id="85" name="Marcador de texto 2">
            <a:extLst>
              <a:ext uri="{FF2B5EF4-FFF2-40B4-BE49-F238E27FC236}">
                <a16:creationId xmlns:a16="http://schemas.microsoft.com/office/drawing/2014/main" id="{D0D62FF7-5964-4F36-AC89-62DEEBB68A6F}"/>
              </a:ext>
            </a:extLst>
          </p:cNvPr>
          <p:cNvSpPr>
            <a:spLocks/>
          </p:cNvSpPr>
          <p:nvPr>
            <p:custDataLst>
              <p:tags r:id="rId28"/>
            </p:custDataLst>
          </p:nvPr>
        </p:nvSpPr>
        <p:spPr bwMode="auto">
          <a:xfrm>
            <a:off x="7272338" y="5106988"/>
            <a:ext cx="1031875" cy="1920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836979">
              <a:spcBef>
                <a:spcPct val="0"/>
              </a:spcBef>
              <a:spcAft>
                <a:spcPct val="0"/>
              </a:spcAft>
              <a:buNone/>
              <a:defRPr/>
            </a:pPr>
            <a:fld id="{D198C3DD-3B96-415E-9F66-6A07E919D2D6}" type="datetime'''''F''u''el'''''''''' ''o''''il ''''''m''e''''''di''''o'''''">
              <a:rPr lang="es-UY" altLang="en-US" sz="1400">
                <a:solidFill>
                  <a:srgbClr val="000000"/>
                </a:solidFill>
                <a:latin typeface="Calibri"/>
              </a:rPr>
              <a:pPr marL="0" indent="0" algn="ctr" defTabSz="836979">
                <a:spcBef>
                  <a:spcPct val="0"/>
                </a:spcBef>
                <a:spcAft>
                  <a:spcPct val="0"/>
                </a:spcAft>
                <a:buNone/>
                <a:defRPr/>
              </a:pPr>
              <a:t>Fuel oil medio</a:t>
            </a:fld>
            <a:endParaRPr lang="es-UY" sz="1400" dirty="0">
              <a:solidFill>
                <a:srgbClr val="000000"/>
              </a:solidFill>
              <a:latin typeface="Calibri"/>
            </a:endParaRPr>
          </a:p>
        </p:txBody>
      </p:sp>
      <p:sp>
        <p:nvSpPr>
          <p:cNvPr id="86" name="Marcador de texto 2">
            <a:extLst>
              <a:ext uri="{FF2B5EF4-FFF2-40B4-BE49-F238E27FC236}">
                <a16:creationId xmlns:a16="http://schemas.microsoft.com/office/drawing/2014/main" id="{049C528A-221F-4054-9E47-1D51BF4C2356}"/>
              </a:ext>
            </a:extLst>
          </p:cNvPr>
          <p:cNvSpPr>
            <a:spLocks/>
          </p:cNvSpPr>
          <p:nvPr>
            <p:custDataLst>
              <p:tags r:id="rId29"/>
            </p:custDataLst>
          </p:nvPr>
        </p:nvSpPr>
        <p:spPr bwMode="auto">
          <a:xfrm>
            <a:off x="8618538" y="5106988"/>
            <a:ext cx="600075" cy="191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836979">
              <a:spcBef>
                <a:spcPct val="0"/>
              </a:spcBef>
              <a:spcAft>
                <a:spcPct val="0"/>
              </a:spcAft>
              <a:buNone/>
              <a:defRPr/>
            </a:pPr>
            <a:fld id="{05275BED-4086-48DC-8DF5-33E388E5AD34}" type="datetime''''''''''''''' B''''''''''''''''''''''''''re''cha'''''' '">
              <a:rPr lang="es-ES" altLang="en-US" sz="1400" b="1">
                <a:solidFill>
                  <a:srgbClr val="000000"/>
                </a:solidFill>
                <a:latin typeface="Calibri"/>
              </a:rPr>
              <a:pPr marL="0" indent="0" algn="ctr" defTabSz="836979">
                <a:spcBef>
                  <a:spcPct val="0"/>
                </a:spcBef>
                <a:spcAft>
                  <a:spcPct val="0"/>
                </a:spcAft>
                <a:buNone/>
                <a:defRPr/>
              </a:pPr>
              <a:t> Brecha </a:t>
            </a:fld>
            <a:endParaRPr lang="es-UY" sz="1400" b="1" dirty="0">
              <a:solidFill>
                <a:srgbClr val="000000"/>
              </a:solidFill>
              <a:latin typeface="Calibri"/>
            </a:endParaRPr>
          </a:p>
        </p:txBody>
      </p:sp>
      <p:sp>
        <p:nvSpPr>
          <p:cNvPr id="87" name="Marcador de texto 2">
            <a:extLst>
              <a:ext uri="{FF2B5EF4-FFF2-40B4-BE49-F238E27FC236}">
                <a16:creationId xmlns:a16="http://schemas.microsoft.com/office/drawing/2014/main" id="{0D44AB44-F1BB-470B-B24E-1E483BD89244}"/>
              </a:ext>
            </a:extLst>
          </p:cNvPr>
          <p:cNvSpPr>
            <a:spLocks/>
          </p:cNvSpPr>
          <p:nvPr>
            <p:custDataLst>
              <p:tags r:id="rId30"/>
            </p:custDataLst>
          </p:nvPr>
        </p:nvSpPr>
        <p:spPr bwMode="auto">
          <a:xfrm>
            <a:off x="9680575" y="5106988"/>
            <a:ext cx="738149" cy="5755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836979">
              <a:spcBef>
                <a:spcPct val="0"/>
              </a:spcBef>
              <a:spcAft>
                <a:spcPct val="0"/>
              </a:spcAft>
              <a:buNone/>
              <a:defRPr/>
            </a:pPr>
            <a:fld id="{D6004E0F-E304-491B-91F9-27495F6F5426}" type="datetime'Sub''si''''di''''o focalizad''o'''' Supe''r''ga''s'''''''''''">
              <a:rPr lang="es-UY" altLang="en-US" sz="1400">
                <a:solidFill>
                  <a:srgbClr val="000000"/>
                </a:solidFill>
                <a:latin typeface="Calibri"/>
              </a:rPr>
              <a:pPr marL="0" indent="0" algn="ctr" defTabSz="836979">
                <a:spcBef>
                  <a:spcPct val="0"/>
                </a:spcBef>
                <a:spcAft>
                  <a:spcPct val="0"/>
                </a:spcAft>
                <a:buNone/>
                <a:defRPr/>
              </a:pPr>
              <a:t>Subsidio focalizado Supergas</a:t>
            </a:fld>
            <a:endParaRPr lang="es-UY" sz="1400" dirty="0">
              <a:solidFill>
                <a:srgbClr val="000000"/>
              </a:solidFill>
              <a:latin typeface="Calibri"/>
            </a:endParaRPr>
          </a:p>
        </p:txBody>
      </p:sp>
      <p:sp>
        <p:nvSpPr>
          <p:cNvPr id="36" name="Marcador de texto 2">
            <a:extLst>
              <a:ext uri="{FF2B5EF4-FFF2-40B4-BE49-F238E27FC236}">
                <a16:creationId xmlns:a16="http://schemas.microsoft.com/office/drawing/2014/main" id="{A0D5CDA9-0E03-D8EC-6305-2EB14D41BFB9}"/>
              </a:ext>
            </a:extLst>
          </p:cNvPr>
          <p:cNvSpPr>
            <a:spLocks/>
          </p:cNvSpPr>
          <p:nvPr>
            <p:custDataLst>
              <p:tags r:id="rId31"/>
            </p:custDataLst>
          </p:nvPr>
        </p:nvSpPr>
        <p:spPr bwMode="gray">
          <a:xfrm>
            <a:off x="3151188" y="4198938"/>
            <a:ext cx="231775"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25400" tIns="0" rIns="25400" bIns="0" rtlCol="0" anchor="ctr">
            <a:noAutofit/>
          </a:bodyPr>
          <a:lstStyle>
            <a:lvl1pPr marL="228532" indent="-228532" algn="l" defTabSz="9141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9" indent="-228532" algn="l" defTabSz="9141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5" indent="-228532" algn="l" defTabSz="9141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1"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8"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864"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32"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996"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62"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a:spcBef>
                <a:spcPct val="0"/>
              </a:spcBef>
              <a:spcAft>
                <a:spcPct val="0"/>
              </a:spcAft>
              <a:buNone/>
            </a:pPr>
            <a:fld id="{DADC66ED-B599-4FC4-A798-922CD46EABC1}" type="datetime'''''''''''''''''''''1''''''''''''''''''''''''''''''''''''6'">
              <a:rPr lang="es-UY" altLang="en-US" sz="1400" smtClean="0">
                <a:solidFill>
                  <a:srgbClr val="FFFFFF"/>
                </a:solidFill>
                <a:effectLst/>
              </a:rPr>
              <a:pPr marL="0" lvl="0" indent="0" algn="ctr">
                <a:spcBef>
                  <a:spcPct val="0"/>
                </a:spcBef>
                <a:spcAft>
                  <a:spcPct val="0"/>
                </a:spcAft>
                <a:buNone/>
              </a:pPr>
              <a:t>16</a:t>
            </a:fld>
            <a:endParaRPr lang="es-UY" sz="1400" dirty="0">
              <a:solidFill>
                <a:srgbClr val="FFFFFF"/>
              </a:solidFill>
            </a:endParaRPr>
          </a:p>
        </p:txBody>
      </p:sp>
      <p:sp>
        <p:nvSpPr>
          <p:cNvPr id="40" name="Marcador de texto 2">
            <a:extLst>
              <a:ext uri="{FF2B5EF4-FFF2-40B4-BE49-F238E27FC236}">
                <a16:creationId xmlns:a16="http://schemas.microsoft.com/office/drawing/2014/main" id="{AC6C047D-066B-F07C-0328-DFE98B5D1633}"/>
              </a:ext>
            </a:extLst>
          </p:cNvPr>
          <p:cNvSpPr>
            <a:spLocks/>
          </p:cNvSpPr>
          <p:nvPr>
            <p:custDataLst>
              <p:tags r:id="rId32"/>
            </p:custDataLst>
          </p:nvPr>
        </p:nvSpPr>
        <p:spPr bwMode="gray">
          <a:xfrm>
            <a:off x="4327525" y="3810000"/>
            <a:ext cx="141288"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25400" tIns="0" rIns="25400" bIns="0" rtlCol="0">
            <a:noAutofit/>
          </a:bodyPr>
          <a:lstStyle>
            <a:lvl1pPr marL="228532" indent="-228532" algn="l" defTabSz="9141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9" indent="-228532" algn="l" defTabSz="9141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5" indent="-228532" algn="l" defTabSz="9141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1"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8"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864"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32"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996"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62"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a:spcBef>
                <a:spcPct val="0"/>
              </a:spcBef>
              <a:spcAft>
                <a:spcPct val="0"/>
              </a:spcAft>
              <a:buNone/>
            </a:pPr>
            <a:fld id="{F9EC9B55-BAB7-4FBA-843D-43CABC9E11BE}" type="datetime'''''''''''''''''''''''''''''''4'''''''''''''''''''''''''''">
              <a:rPr lang="es-UY" altLang="en-US" sz="1400" smtClean="0">
                <a:solidFill>
                  <a:srgbClr val="000000"/>
                </a:solidFill>
                <a:effectLst/>
              </a:rPr>
              <a:pPr marL="0" lvl="0" indent="0" algn="ctr">
                <a:spcBef>
                  <a:spcPct val="0"/>
                </a:spcBef>
                <a:spcAft>
                  <a:spcPct val="0"/>
                </a:spcAft>
                <a:buNone/>
              </a:pPr>
              <a:t>4</a:t>
            </a:fld>
            <a:endParaRPr lang="es-UY" sz="1400" dirty="0">
              <a:solidFill>
                <a:srgbClr val="000000"/>
              </a:solidFill>
            </a:endParaRPr>
          </a:p>
        </p:txBody>
      </p:sp>
      <p:sp>
        <p:nvSpPr>
          <p:cNvPr id="53" name="Marcador de texto 2">
            <a:extLst>
              <a:ext uri="{FF2B5EF4-FFF2-40B4-BE49-F238E27FC236}">
                <a16:creationId xmlns:a16="http://schemas.microsoft.com/office/drawing/2014/main" id="{39D0F004-10F3-4E3B-7049-4C67F81FF9C3}"/>
              </a:ext>
            </a:extLst>
          </p:cNvPr>
          <p:cNvSpPr>
            <a:spLocks/>
          </p:cNvSpPr>
          <p:nvPr>
            <p:custDataLst>
              <p:tags r:id="rId33"/>
            </p:custDataLst>
          </p:nvPr>
        </p:nvSpPr>
        <p:spPr bwMode="gray">
          <a:xfrm>
            <a:off x="6588125" y="1584325"/>
            <a:ext cx="141288"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25400" tIns="0" rIns="25400" bIns="0" rtlCol="0" anchor="b">
            <a:noAutofit/>
          </a:bodyPr>
          <a:lstStyle>
            <a:lvl1pPr marL="228532" indent="-228532" algn="l" defTabSz="9141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9" indent="-228532" algn="l" defTabSz="9141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5" indent="-228532" algn="l" defTabSz="9141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1"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8"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864"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32"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996"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62"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a:spcBef>
                <a:spcPct val="0"/>
              </a:spcBef>
              <a:spcAft>
                <a:spcPct val="0"/>
              </a:spcAft>
              <a:buNone/>
            </a:pPr>
            <a:fld id="{F5353D27-7338-499E-87A8-BDC867544802}" type="datetime'''''''''''''''''''''''''''''''0'''''''''''''''''''''''''''">
              <a:rPr lang="es-UY" altLang="en-US" sz="1400" smtClean="0">
                <a:solidFill>
                  <a:srgbClr val="000000"/>
                </a:solidFill>
                <a:effectLst/>
              </a:rPr>
              <a:pPr marL="0" lvl="0" indent="0" algn="ctr">
                <a:spcBef>
                  <a:spcPct val="0"/>
                </a:spcBef>
                <a:spcAft>
                  <a:spcPct val="0"/>
                </a:spcAft>
                <a:buNone/>
              </a:pPr>
              <a:t>0</a:t>
            </a:fld>
            <a:endParaRPr lang="es-UY" sz="1400" dirty="0">
              <a:solidFill>
                <a:srgbClr val="000000"/>
              </a:solidFill>
            </a:endParaRPr>
          </a:p>
        </p:txBody>
      </p:sp>
      <p:sp>
        <p:nvSpPr>
          <p:cNvPr id="55" name="Marcador de texto 2">
            <a:extLst>
              <a:ext uri="{FF2B5EF4-FFF2-40B4-BE49-F238E27FC236}">
                <a16:creationId xmlns:a16="http://schemas.microsoft.com/office/drawing/2014/main" id="{917429DA-9EE1-41C7-F5F4-E40081E04382}"/>
              </a:ext>
            </a:extLst>
          </p:cNvPr>
          <p:cNvSpPr>
            <a:spLocks/>
          </p:cNvSpPr>
          <p:nvPr>
            <p:custDataLst>
              <p:tags r:id="rId34"/>
            </p:custDataLst>
          </p:nvPr>
        </p:nvSpPr>
        <p:spPr bwMode="gray">
          <a:xfrm>
            <a:off x="9886950" y="1550988"/>
            <a:ext cx="325438" cy="219075"/>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28575" tIns="0" rIns="28575" bIns="0" rtlCol="0" anchor="b">
            <a:noAutofit/>
          </a:bodyPr>
          <a:lstStyle>
            <a:lvl1pPr marL="228532" indent="-228532" algn="l" defTabSz="9141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9" indent="-228532" algn="l" defTabSz="9141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5" indent="-228532" algn="l" defTabSz="9141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1"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8"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864"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32"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996"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62"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a:spcBef>
                <a:spcPct val="0"/>
              </a:spcBef>
              <a:spcAft>
                <a:spcPct val="0"/>
              </a:spcAft>
              <a:buNone/>
            </a:pPr>
            <a:fld id="{61870D22-3D2D-496E-A344-EC21BCBFEA87}" type="datetime'''''-''''''''''''''''''''''''''''''''''''''2''''1'''''''''''">
              <a:rPr lang="es-UY" altLang="en-US" sz="1600" smtClean="0">
                <a:solidFill>
                  <a:srgbClr val="000000"/>
                </a:solidFill>
              </a:rPr>
              <a:pPr marL="0" lvl="0" indent="0" algn="ctr">
                <a:spcBef>
                  <a:spcPct val="0"/>
                </a:spcBef>
                <a:spcAft>
                  <a:spcPct val="0"/>
                </a:spcAft>
                <a:buNone/>
              </a:pPr>
              <a:t>-21</a:t>
            </a:fld>
            <a:endParaRPr lang="es-UY" sz="1600" dirty="0">
              <a:solidFill>
                <a:srgbClr val="000000"/>
              </a:solidFill>
            </a:endParaRPr>
          </a:p>
        </p:txBody>
      </p:sp>
      <p:sp>
        <p:nvSpPr>
          <p:cNvPr id="71" name="Marcador de texto 2">
            <a:extLst>
              <a:ext uri="{FF2B5EF4-FFF2-40B4-BE49-F238E27FC236}">
                <a16:creationId xmlns:a16="http://schemas.microsoft.com/office/drawing/2014/main" id="{F273C02D-E7F2-4D74-87C6-B46AC9762938}"/>
              </a:ext>
            </a:extLst>
          </p:cNvPr>
          <p:cNvSpPr>
            <a:spLocks/>
          </p:cNvSpPr>
          <p:nvPr>
            <p:custDataLst>
              <p:tags r:id="rId35"/>
            </p:custDataLst>
          </p:nvPr>
        </p:nvSpPr>
        <p:spPr bwMode="auto">
          <a:xfrm>
            <a:off x="635000" y="5106988"/>
            <a:ext cx="744538" cy="191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836979">
              <a:spcBef>
                <a:spcPct val="0"/>
              </a:spcBef>
              <a:spcAft>
                <a:spcPct val="0"/>
              </a:spcAft>
              <a:buNone/>
              <a:defRPr/>
            </a:pPr>
            <a:fld id="{1C9640CA-9545-42F7-ABC1-88DA68D31BDD}" type="datetime''' ''S''u''''''''''''p''''''e''rg''''''''as'''''''' '''">
              <a:rPr lang="es-UY" altLang="en-US" sz="1400">
                <a:solidFill>
                  <a:srgbClr val="000000"/>
                </a:solidFill>
                <a:latin typeface="Calibri"/>
              </a:rPr>
              <a:pPr marL="0" indent="0" algn="ctr" defTabSz="836979">
                <a:spcBef>
                  <a:spcPct val="0"/>
                </a:spcBef>
                <a:spcAft>
                  <a:spcPct val="0"/>
                </a:spcAft>
                <a:buNone/>
                <a:defRPr/>
              </a:pPr>
              <a:t> Supergas </a:t>
            </a:fld>
            <a:endParaRPr lang="es-UY" sz="1400" dirty="0">
              <a:solidFill>
                <a:srgbClr val="000000"/>
              </a:solidFill>
              <a:latin typeface="Calibri"/>
            </a:endParaRPr>
          </a:p>
        </p:txBody>
      </p:sp>
      <p:sp>
        <p:nvSpPr>
          <p:cNvPr id="72" name="Marcador de texto 2">
            <a:extLst>
              <a:ext uri="{FF2B5EF4-FFF2-40B4-BE49-F238E27FC236}">
                <a16:creationId xmlns:a16="http://schemas.microsoft.com/office/drawing/2014/main" id="{C2854DC7-16B7-4570-8523-3E86B74EAAA9}"/>
              </a:ext>
            </a:extLst>
          </p:cNvPr>
          <p:cNvSpPr>
            <a:spLocks/>
          </p:cNvSpPr>
          <p:nvPr>
            <p:custDataLst>
              <p:tags r:id="rId36"/>
            </p:custDataLst>
          </p:nvPr>
        </p:nvSpPr>
        <p:spPr bwMode="auto">
          <a:xfrm>
            <a:off x="1825625" y="5106988"/>
            <a:ext cx="623554" cy="191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836979">
              <a:spcBef>
                <a:spcPct val="0"/>
              </a:spcBef>
              <a:spcAft>
                <a:spcPct val="0"/>
              </a:spcAft>
              <a:buNone/>
              <a:defRPr/>
            </a:pPr>
            <a:fld id="{FD9449A1-1A10-4051-B387-B6C1D45F5C4B}" type="datetime'''''''''Pro''''''p''''a''no'''''''''">
              <a:rPr lang="es-UY" altLang="en-US" sz="1400">
                <a:solidFill>
                  <a:srgbClr val="000000"/>
                </a:solidFill>
                <a:latin typeface="Calibri"/>
              </a:rPr>
              <a:pPr marL="0" indent="0" algn="ctr" defTabSz="836979">
                <a:spcBef>
                  <a:spcPct val="0"/>
                </a:spcBef>
                <a:spcAft>
                  <a:spcPct val="0"/>
                </a:spcAft>
                <a:buNone/>
                <a:defRPr/>
              </a:pPr>
              <a:t>Propano</a:t>
            </a:fld>
            <a:endParaRPr lang="es-UY" sz="1400" dirty="0">
              <a:solidFill>
                <a:srgbClr val="000000"/>
              </a:solidFill>
              <a:latin typeface="Calibri"/>
            </a:endParaRPr>
          </a:p>
        </p:txBody>
      </p:sp>
      <p:sp>
        <p:nvSpPr>
          <p:cNvPr id="88" name="Marcador de texto 2">
            <a:extLst>
              <a:ext uri="{FF2B5EF4-FFF2-40B4-BE49-F238E27FC236}">
                <a16:creationId xmlns:a16="http://schemas.microsoft.com/office/drawing/2014/main" id="{42A63179-D39E-4277-B23A-94851E5CF816}"/>
              </a:ext>
            </a:extLst>
          </p:cNvPr>
          <p:cNvSpPr>
            <a:spLocks/>
          </p:cNvSpPr>
          <p:nvPr>
            <p:custDataLst>
              <p:tags r:id="rId37"/>
            </p:custDataLst>
          </p:nvPr>
        </p:nvSpPr>
        <p:spPr bwMode="auto">
          <a:xfrm>
            <a:off x="10720388" y="5106988"/>
            <a:ext cx="917575" cy="76835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836979">
              <a:spcBef>
                <a:spcPct val="0"/>
              </a:spcBef>
              <a:spcAft>
                <a:spcPct val="0"/>
              </a:spcAft>
              <a:buNone/>
              <a:defRPr/>
            </a:pPr>
            <a:fld id="{773001AA-CB3A-49D3-9BB2-0111B785CF45}" type="datetime'Bre''''cha con sub''sidio f''o''cal''izado Super''''gas'' (*)'">
              <a:rPr lang="es-UY" altLang="en-US" sz="1400" b="1" smtClean="0">
                <a:solidFill>
                  <a:srgbClr val="000000"/>
                </a:solidFill>
              </a:rPr>
              <a:pPr marL="0" indent="0" algn="ctr" defTabSz="836979">
                <a:spcBef>
                  <a:spcPct val="0"/>
                </a:spcBef>
                <a:spcAft>
                  <a:spcPct val="0"/>
                </a:spcAft>
                <a:buNone/>
                <a:defRPr/>
              </a:pPr>
              <a:t>Brecha con subsidio focalizado Supergas (*)</a:t>
            </a:fld>
            <a:endParaRPr lang="es-UY" sz="1400" b="1" dirty="0">
              <a:solidFill>
                <a:srgbClr val="000000"/>
              </a:solidFill>
            </a:endParaRPr>
          </a:p>
        </p:txBody>
      </p:sp>
      <p:sp>
        <p:nvSpPr>
          <p:cNvPr id="78" name="CuadroTexto 77">
            <a:extLst>
              <a:ext uri="{FF2B5EF4-FFF2-40B4-BE49-F238E27FC236}">
                <a16:creationId xmlns:a16="http://schemas.microsoft.com/office/drawing/2014/main" id="{40B5EB2C-123A-F651-DA37-488E95C1B686}"/>
              </a:ext>
            </a:extLst>
          </p:cNvPr>
          <p:cNvSpPr txBox="1"/>
          <p:nvPr/>
        </p:nvSpPr>
        <p:spPr>
          <a:xfrm>
            <a:off x="1212850" y="5979339"/>
            <a:ext cx="494429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UY" sz="1200" b="0" i="1" u="none" strike="noStrike" kern="1200" cap="none" spc="0" normalizeH="0" baseline="0" noProof="0" dirty="0">
                <a:ln>
                  <a:noFill/>
                </a:ln>
                <a:solidFill>
                  <a:prstClr val="black"/>
                </a:solidFill>
                <a:effectLst/>
                <a:uLnTx/>
                <a:uFillTx/>
                <a:latin typeface="Calibri" panose="020F0502020204030204"/>
                <a:ea typeface="+mn-ea"/>
                <a:cs typeface="+mn-cs"/>
              </a:rPr>
              <a:t>(*) Convertido a T.C. cierre de cada mes</a:t>
            </a:r>
          </a:p>
        </p:txBody>
      </p:sp>
      <p:sp>
        <p:nvSpPr>
          <p:cNvPr id="81" name="CuadroTexto 80">
            <a:extLst>
              <a:ext uri="{FF2B5EF4-FFF2-40B4-BE49-F238E27FC236}">
                <a16:creationId xmlns:a16="http://schemas.microsoft.com/office/drawing/2014/main" id="{EDBF2B85-756F-F919-0D9C-BB5DF308F6C4}"/>
              </a:ext>
            </a:extLst>
          </p:cNvPr>
          <p:cNvSpPr txBox="1"/>
          <p:nvPr/>
        </p:nvSpPr>
        <p:spPr>
          <a:xfrm>
            <a:off x="192615" y="265913"/>
            <a:ext cx="11340046" cy="907300"/>
          </a:xfrm>
          <a:prstGeom prst="rect">
            <a:avLst/>
          </a:prstGeom>
          <a:noFill/>
        </p:spPr>
        <p:txBody>
          <a:bodyPr wrap="square" rtlCol="0">
            <a:spAutoFit/>
          </a:bodyPr>
          <a:lstStyle/>
          <a:p>
            <a:pPr marL="0" marR="0" lvl="0" indent="0" algn="l" defTabSz="692299" rtl="0" eaLnBrk="1" fontAlgn="auto" latinLnBrk="0" hangingPunct="1">
              <a:lnSpc>
                <a:spcPct val="100000"/>
              </a:lnSpc>
              <a:spcBef>
                <a:spcPts val="0"/>
              </a:spcBef>
              <a:spcAft>
                <a:spcPts val="0"/>
              </a:spcAft>
              <a:buClrTx/>
              <a:buSzTx/>
              <a:buFontTx/>
              <a:buNone/>
              <a:tabLst/>
              <a:defRPr/>
            </a:pPr>
            <a:r>
              <a:rPr kumimoji="0" lang="es-MX" sz="3296" b="0" i="0" u="none" strike="noStrike" kern="1200" cap="none" spc="0" normalizeH="0" baseline="0" noProof="0" dirty="0">
                <a:ln>
                  <a:noFill/>
                </a:ln>
                <a:solidFill>
                  <a:srgbClr val="5B9BD5">
                    <a:lumMod val="75000"/>
                  </a:srgbClr>
                </a:solidFill>
                <a:effectLst/>
                <a:uLnTx/>
                <a:uFillTx/>
                <a:latin typeface="Calibri"/>
                <a:ea typeface="+mn-ea"/>
                <a:cs typeface="+mn-cs"/>
              </a:rPr>
              <a:t>BRECHA DE PREC</a:t>
            </a:r>
            <a:r>
              <a:rPr lang="es-MX" sz="3296" dirty="0">
                <a:solidFill>
                  <a:srgbClr val="5B9BD5">
                    <a:lumMod val="75000"/>
                  </a:srgbClr>
                </a:solidFill>
                <a:latin typeface="Calibri"/>
              </a:rPr>
              <a:t>IOS 2025 (</a:t>
            </a:r>
            <a:r>
              <a:rPr kumimoji="0" lang="es-MX" sz="3296" b="0" i="0" u="none" strike="noStrike" kern="1200" cap="none" spc="0" normalizeH="0" baseline="0" noProof="0" dirty="0">
                <a:ln>
                  <a:noFill/>
                </a:ln>
                <a:solidFill>
                  <a:srgbClr val="5B9BD5">
                    <a:lumMod val="75000"/>
                  </a:srgbClr>
                </a:solidFill>
                <a:effectLst/>
                <a:uLnTx/>
                <a:uFillTx/>
                <a:latin typeface="Calibri"/>
                <a:ea typeface="+mn-ea"/>
                <a:cs typeface="+mn-cs"/>
              </a:rPr>
              <a:t>P</a:t>
            </a:r>
            <a:r>
              <a:rPr lang="es-MX" sz="3296" dirty="0">
                <a:solidFill>
                  <a:srgbClr val="5B9BD5">
                    <a:lumMod val="75000"/>
                  </a:srgbClr>
                </a:solidFill>
                <a:latin typeface="Calibri"/>
              </a:rPr>
              <a:t>ODER EJECUTIVO</a:t>
            </a:r>
            <a:r>
              <a:rPr kumimoji="0" lang="es-MX" sz="3296" b="0" i="0" u="none" strike="noStrike" kern="1200" cap="none" spc="0" normalizeH="0" baseline="0" noProof="0" dirty="0">
                <a:ln>
                  <a:noFill/>
                </a:ln>
                <a:solidFill>
                  <a:srgbClr val="5B9BD5">
                    <a:lumMod val="75000"/>
                  </a:srgbClr>
                </a:solidFill>
                <a:effectLst/>
                <a:uLnTx/>
                <a:uFillTx/>
                <a:latin typeface="Calibri"/>
                <a:ea typeface="+mn-ea"/>
                <a:cs typeface="+mn-cs"/>
              </a:rPr>
              <a:t> VS URSEA) </a:t>
            </a:r>
          </a:p>
          <a:p>
            <a:pPr marL="0" marR="0" lvl="0" indent="0" algn="l" defTabSz="692299" rtl="0" eaLnBrk="1" fontAlgn="auto" latinLnBrk="0" hangingPunct="1">
              <a:lnSpc>
                <a:spcPct val="100000"/>
              </a:lnSpc>
              <a:spcBef>
                <a:spcPts val="0"/>
              </a:spcBef>
              <a:spcAft>
                <a:spcPts val="0"/>
              </a:spcAft>
              <a:buClrTx/>
              <a:buSzTx/>
              <a:buFontTx/>
              <a:buNone/>
              <a:tabLst/>
              <a:defRPr/>
            </a:pPr>
            <a:r>
              <a:rPr kumimoji="0" lang="es-MX" sz="1800" b="0" i="0" u="none" strike="noStrike" kern="1200" cap="none" spc="0" normalizeH="0" baseline="0" noProof="0" dirty="0">
                <a:ln>
                  <a:noFill/>
                </a:ln>
                <a:solidFill>
                  <a:srgbClr val="5B9BD5">
                    <a:lumMod val="75000"/>
                  </a:srgbClr>
                </a:solidFill>
                <a:effectLst/>
                <a:uLnTx/>
                <a:uFillTx/>
                <a:latin typeface="Calibri"/>
                <a:ea typeface="+mn-ea"/>
                <a:cs typeface="+mn-cs"/>
              </a:rPr>
              <a:t>MM USD</a:t>
            </a:r>
          </a:p>
        </p:txBody>
      </p:sp>
    </p:spTree>
    <p:extLst>
      <p:ext uri="{BB962C8B-B14F-4D97-AF65-F5344CB8AC3E}">
        <p14:creationId xmlns:p14="http://schemas.microsoft.com/office/powerpoint/2010/main" val="1152098620"/>
      </p:ext>
    </p:extLst>
  </p:cSld>
  <p:clrMapOvr>
    <a:overrideClrMapping bg1="lt1" tx1="dk1" bg2="lt2" tx2="dk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F53BFC35-9F7D-30E0-2788-83C297F0858F}"/>
            </a:ext>
          </a:extLst>
        </p:cNvPr>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6893877D-A984-2B60-E031-A8F9AA262DD5}"/>
              </a:ext>
            </a:extLst>
          </p:cNvPr>
          <p:cNvSpPr>
            <a:spLocks noGrp="1"/>
          </p:cNvSpPr>
          <p:nvPr>
            <p:ph type="sldNum" sz="quarter" idx="12"/>
          </p:nvPr>
        </p:nvSpPr>
        <p:spPr/>
        <p:txBody>
          <a:bodyPr/>
          <a:lstStyle/>
          <a:p>
            <a:pPr marL="0" marR="0" lvl="0" indent="0" algn="r" defTabSz="692401" rtl="0" eaLnBrk="1" fontAlgn="auto" latinLnBrk="0" hangingPunct="1">
              <a:lnSpc>
                <a:spcPct val="100000"/>
              </a:lnSpc>
              <a:spcBef>
                <a:spcPts val="0"/>
              </a:spcBef>
              <a:spcAft>
                <a:spcPts val="0"/>
              </a:spcAft>
              <a:buClrTx/>
              <a:buSzTx/>
              <a:buFontTx/>
              <a:buNone/>
              <a:tabLst/>
              <a:defRPr/>
            </a:pPr>
            <a:fld id="{75D57B79-4061-44BD-B534-85CA2EB6D39E}" type="slidenum">
              <a:rPr kumimoji="0" lang="es-UY"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692401" rtl="0" eaLnBrk="1" fontAlgn="auto" latinLnBrk="0" hangingPunct="1">
                <a:lnSpc>
                  <a:spcPct val="100000"/>
                </a:lnSpc>
                <a:spcBef>
                  <a:spcPts val="0"/>
                </a:spcBef>
                <a:spcAft>
                  <a:spcPts val="0"/>
                </a:spcAft>
                <a:buClrTx/>
                <a:buSzTx/>
                <a:buFontTx/>
                <a:buNone/>
                <a:tabLst/>
                <a:defRPr/>
              </a:pPr>
              <a:t>19</a:t>
            </a:fld>
            <a:endParaRPr kumimoji="0" lang="es-UY"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2" name="CuadroTexto 1">
            <a:extLst>
              <a:ext uri="{FF2B5EF4-FFF2-40B4-BE49-F238E27FC236}">
                <a16:creationId xmlns:a16="http://schemas.microsoft.com/office/drawing/2014/main" id="{A109F08E-BDFF-E2ED-D7EC-64704D41F2FA}"/>
              </a:ext>
            </a:extLst>
          </p:cNvPr>
          <p:cNvSpPr txBox="1"/>
          <p:nvPr/>
        </p:nvSpPr>
        <p:spPr>
          <a:xfrm>
            <a:off x="3049938" y="2571910"/>
            <a:ext cx="6092124" cy="769441"/>
          </a:xfrm>
          <a:prstGeom prst="rect">
            <a:avLst/>
          </a:prstGeom>
          <a:noFill/>
        </p:spPr>
        <p:txBody>
          <a:bodyPr wrap="square">
            <a:spAutoFit/>
          </a:bodyPr>
          <a:lstStyle/>
          <a:p>
            <a:pPr marL="0" marR="0" lvl="0" indent="0" algn="ctr" defTabSz="692451" rtl="0" eaLnBrk="1" fontAlgn="auto" latinLnBrk="0" hangingPunct="1">
              <a:lnSpc>
                <a:spcPct val="100000"/>
              </a:lnSpc>
              <a:spcBef>
                <a:spcPts val="0"/>
              </a:spcBef>
              <a:spcAft>
                <a:spcPts val="0"/>
              </a:spcAft>
              <a:buClrTx/>
              <a:buSzTx/>
              <a:buFontTx/>
              <a:buNone/>
              <a:tabLst/>
              <a:defRPr/>
            </a:pPr>
            <a:r>
              <a:rPr lang="es-ES" sz="4400" dirty="0">
                <a:solidFill>
                  <a:prstClr val="white"/>
                </a:solidFill>
                <a:latin typeface="Calibri"/>
              </a:rPr>
              <a:t>MUCHAS GRACIAS</a:t>
            </a:r>
            <a:endParaRPr kumimoji="0" lang="es-ES" sz="3296" b="0" i="0" u="none" strike="noStrike" kern="120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72278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5">
            <a:lum/>
          </a:blip>
          <a:srcRect/>
          <a:stretch>
            <a:fillRect/>
          </a:stretch>
        </a:blipFill>
        <a:effectLst/>
      </p:bgPr>
    </p:bg>
    <p:spTree>
      <p:nvGrpSpPr>
        <p:cNvPr id="1" name="">
          <a:extLst>
            <a:ext uri="{FF2B5EF4-FFF2-40B4-BE49-F238E27FC236}">
              <a16:creationId xmlns:a16="http://schemas.microsoft.com/office/drawing/2014/main" id="{613866BB-A8AC-107F-F959-E44848C4612E}"/>
            </a:ext>
          </a:extLst>
        </p:cNvPr>
        <p:cNvGrpSpPr/>
        <p:nvPr/>
      </p:nvGrpSpPr>
      <p:grpSpPr>
        <a:xfrm>
          <a:off x="0" y="0"/>
          <a:ext cx="0" cy="0"/>
          <a:chOff x="0" y="0"/>
          <a:chExt cx="0" cy="0"/>
        </a:xfrm>
      </p:grpSpPr>
      <p:graphicFrame>
        <p:nvGraphicFramePr>
          <p:cNvPr id="5" name="Objeto 4" hidden="1">
            <a:extLst>
              <a:ext uri="{FF2B5EF4-FFF2-40B4-BE49-F238E27FC236}">
                <a16:creationId xmlns:a16="http://schemas.microsoft.com/office/drawing/2014/main" id="{8E23BCA8-C550-6230-D2FF-8E71330B64F9}"/>
              </a:ext>
            </a:extLst>
          </p:cNvPr>
          <p:cNvGraphicFramePr>
            <a:graphicFrameLocks/>
          </p:cNvGraphicFramePr>
          <p:nvPr>
            <p:custDataLst>
              <p:tags r:id="rId1"/>
            </p:custDataLst>
          </p:nvPr>
        </p:nvGraphicFramePr>
        <p:xfrm>
          <a:off x="1777" y="1817"/>
          <a:ext cx="1454" cy="1454"/>
        </p:xfrm>
        <a:graphic>
          <a:graphicData uri="http://schemas.openxmlformats.org/presentationml/2006/ole">
            <mc:AlternateContent xmlns:mc="http://schemas.openxmlformats.org/markup-compatibility/2006">
              <mc:Choice xmlns:v="urn:schemas-microsoft-com:vml" Requires="v">
                <p:oleObj name="Diapositiva de think-cell" r:id="rId6" imgW="493" imgH="493" progId="TCLayout.ActiveDocument.1">
                  <p:embed/>
                </p:oleObj>
              </mc:Choice>
              <mc:Fallback>
                <p:oleObj name="Diapositiva de think-cell" r:id="rId6" imgW="493" imgH="493" progId="TCLayout.ActiveDocument.1">
                  <p:embed/>
                  <p:pic>
                    <p:nvPicPr>
                      <p:cNvPr id="5" name="Objeto 4" hidden="1"/>
                      <p:cNvPicPr/>
                      <p:nvPr/>
                    </p:nvPicPr>
                    <p:blipFill>
                      <a:blip r:embed="rId7"/>
                      <a:stretch>
                        <a:fillRect/>
                      </a:stretch>
                    </p:blipFill>
                    <p:spPr>
                      <a:xfrm>
                        <a:off x="1777" y="1817"/>
                        <a:ext cx="1454" cy="1454"/>
                      </a:xfrm>
                      <a:prstGeom prst="rect">
                        <a:avLst/>
                      </a:prstGeom>
                    </p:spPr>
                  </p:pic>
                </p:oleObj>
              </mc:Fallback>
            </mc:AlternateContent>
          </a:graphicData>
        </a:graphic>
      </p:graphicFrame>
      <p:sp>
        <p:nvSpPr>
          <p:cNvPr id="4" name="Rectángulo 3" hidden="1">
            <a:extLst>
              <a:ext uri="{FF2B5EF4-FFF2-40B4-BE49-F238E27FC236}">
                <a16:creationId xmlns:a16="http://schemas.microsoft.com/office/drawing/2014/main" id="{08E3B861-5932-D71F-F7B7-146A4027E0CD}"/>
              </a:ext>
            </a:extLst>
          </p:cNvPr>
          <p:cNvSpPr/>
          <p:nvPr>
            <p:custDataLst>
              <p:tags r:id="rId2"/>
            </p:custDataLst>
          </p:nvPr>
        </p:nvSpPr>
        <p:spPr>
          <a:xfrm>
            <a:off x="323" y="364"/>
            <a:ext cx="145343" cy="1453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defTabSz="692553">
              <a:defRPr/>
            </a:pPr>
            <a:endParaRPr lang="es-ES" sz="4395" dirty="0">
              <a:solidFill>
                <a:prstClr val="white"/>
              </a:solidFill>
              <a:latin typeface="Calibri Light" panose="020F0302020204030204" pitchFamily="34" charset="0"/>
              <a:sym typeface="Calibri Light" panose="020F0302020204030204" pitchFamily="34" charset="0"/>
            </a:endParaRPr>
          </a:p>
        </p:txBody>
      </p:sp>
      <p:sp>
        <p:nvSpPr>
          <p:cNvPr id="6" name="7 Marcador de contenido">
            <a:extLst>
              <a:ext uri="{FF2B5EF4-FFF2-40B4-BE49-F238E27FC236}">
                <a16:creationId xmlns:a16="http://schemas.microsoft.com/office/drawing/2014/main" id="{AAE4D671-DE4B-117A-B6FC-95AB80825CAE}"/>
              </a:ext>
            </a:extLst>
          </p:cNvPr>
          <p:cNvSpPr>
            <a:spLocks noGrp="1"/>
          </p:cNvSpPr>
          <p:nvPr>
            <p:ph idx="1"/>
          </p:nvPr>
        </p:nvSpPr>
        <p:spPr>
          <a:xfrm>
            <a:off x="142261" y="1126693"/>
            <a:ext cx="11907479" cy="4812932"/>
          </a:xfrm>
        </p:spPr>
        <p:txBody>
          <a:bodyPr>
            <a:noAutofit/>
          </a:bodyPr>
          <a:lstStyle/>
          <a:p>
            <a:pPr marL="285750" indent="-285750" algn="just" defTabSz="914400">
              <a:lnSpc>
                <a:spcPct val="100000"/>
              </a:lnSpc>
              <a:spcBef>
                <a:spcPts val="0"/>
              </a:spcBef>
              <a:defRPr/>
            </a:pPr>
            <a:r>
              <a:rPr lang="es-ES" sz="2200" dirty="0">
                <a:solidFill>
                  <a:prstClr val="black">
                    <a:lumMod val="65000"/>
                    <a:lumOff val="35000"/>
                  </a:prstClr>
                </a:solidFill>
                <a:latin typeface="Calibri Light" panose="020F0302020204030204" pitchFamily="34" charset="0"/>
                <a:ea typeface="Calibri Light" panose="020F0302020204030204" pitchFamily="34" charset="0"/>
                <a:cs typeface="Calibri Light" panose="020F0302020204030204" pitchFamily="34" charset="0"/>
              </a:rPr>
              <a:t>El resultado económico de ANCAP en el ejercicio 2025 presentó una ganancia de USD 72,5 millones, principalmente producto de un mayor procesamiento de crudo (+45%), buenos márgenes internacionales y un esquema de fijación de precios que respetó la paridad de importación.</a:t>
            </a:r>
          </a:p>
          <a:p>
            <a:pPr marL="0" indent="0" algn="just" defTabSz="914400">
              <a:lnSpc>
                <a:spcPct val="100000"/>
              </a:lnSpc>
              <a:spcBef>
                <a:spcPts val="0"/>
              </a:spcBef>
              <a:buNone/>
              <a:defRPr/>
            </a:pPr>
            <a:endParaRPr lang="es-ES" sz="2200" dirty="0">
              <a:solidFill>
                <a:prstClr val="black">
                  <a:lumMod val="65000"/>
                  <a:lumOff val="35000"/>
                </a:prstClr>
              </a:solidFill>
              <a:latin typeface="Calibri Light" panose="020F0302020204030204" pitchFamily="34" charset="0"/>
              <a:ea typeface="Calibri Light" panose="020F0302020204030204" pitchFamily="34" charset="0"/>
              <a:cs typeface="Calibri Light" panose="020F0302020204030204" pitchFamily="34" charset="0"/>
            </a:endParaRPr>
          </a:p>
          <a:p>
            <a:pPr marL="285750" indent="-285750" algn="just" defTabSz="914400">
              <a:lnSpc>
                <a:spcPct val="100000"/>
              </a:lnSpc>
              <a:spcBef>
                <a:spcPts val="0"/>
              </a:spcBef>
              <a:defRPr/>
            </a:pPr>
            <a:r>
              <a:rPr lang="es-ES" sz="2200" dirty="0">
                <a:solidFill>
                  <a:prstClr val="black">
                    <a:lumMod val="65000"/>
                    <a:lumOff val="35000"/>
                  </a:prstClr>
                </a:solidFill>
                <a:latin typeface="Calibri Light" panose="020F0302020204030204" pitchFamily="34" charset="0"/>
                <a:ea typeface="Calibri Light" panose="020F0302020204030204" pitchFamily="34" charset="0"/>
                <a:cs typeface="Calibri Light" panose="020F0302020204030204" pitchFamily="34" charset="0"/>
              </a:rPr>
              <a:t>El resultado operativo de ANCAP totalizó USD 60 millones de ganancia: Combustibles aporta USD 84 millones, Lubricantes y Gas natural totalizan USD 7 millones y Portland registró pérdidas por USD 31 millones.</a:t>
            </a:r>
          </a:p>
          <a:p>
            <a:pPr marL="285750" indent="-285750" algn="just" defTabSz="914400">
              <a:lnSpc>
                <a:spcPct val="100000"/>
              </a:lnSpc>
              <a:spcBef>
                <a:spcPts val="0"/>
              </a:spcBef>
              <a:defRPr/>
            </a:pPr>
            <a:endParaRPr lang="es-ES" sz="2200" dirty="0">
              <a:solidFill>
                <a:prstClr val="black">
                  <a:lumMod val="65000"/>
                  <a:lumOff val="35000"/>
                </a:prstClr>
              </a:solidFill>
              <a:latin typeface="Calibri Light" panose="020F0302020204030204" pitchFamily="34" charset="0"/>
              <a:ea typeface="Calibri Light" panose="020F0302020204030204" pitchFamily="34" charset="0"/>
              <a:cs typeface="Calibri Light" panose="020F0302020204030204" pitchFamily="34" charset="0"/>
            </a:endParaRPr>
          </a:p>
          <a:p>
            <a:pPr marL="285750" indent="-285750" algn="just" defTabSz="914400">
              <a:lnSpc>
                <a:spcPct val="100000"/>
              </a:lnSpc>
              <a:spcBef>
                <a:spcPts val="0"/>
              </a:spcBef>
              <a:defRPr/>
            </a:pPr>
            <a:r>
              <a:rPr lang="es-ES" sz="2200" dirty="0">
                <a:solidFill>
                  <a:prstClr val="black">
                    <a:lumMod val="65000"/>
                    <a:lumOff val="35000"/>
                  </a:prstClr>
                </a:solidFill>
                <a:latin typeface="Calibri Light" panose="020F0302020204030204" pitchFamily="34" charset="0"/>
                <a:ea typeface="Calibri Light" panose="020F0302020204030204" pitchFamily="34" charset="0"/>
                <a:cs typeface="Calibri Light" panose="020F0302020204030204" pitchFamily="34" charset="0"/>
              </a:rPr>
              <a:t>El resultado por </a:t>
            </a:r>
            <a:r>
              <a:rPr lang="es-ES" sz="2200" dirty="0">
                <a:solidFill>
                  <a:schemeClr val="bg1">
                    <a:lumMod val="50000"/>
                  </a:schemeClr>
                </a:solidFill>
                <a:latin typeface="Calibri Light" panose="020F0302020204030204" pitchFamily="34" charset="0"/>
                <a:ea typeface="Calibri Light" panose="020F0302020204030204" pitchFamily="34" charset="0"/>
                <a:cs typeface="Calibri Light" panose="020F0302020204030204" pitchFamily="34" charset="0"/>
              </a:rPr>
              <a:t>participación</a:t>
            </a:r>
            <a:r>
              <a:rPr lang="es-ES" sz="2200" dirty="0">
                <a:solidFill>
                  <a:prstClr val="black">
                    <a:lumMod val="65000"/>
                    <a:lumOff val="35000"/>
                  </a:prstClr>
                </a:solidFill>
                <a:latin typeface="Calibri Light" panose="020F0302020204030204" pitchFamily="34" charset="0"/>
                <a:ea typeface="Calibri Light" panose="020F0302020204030204" pitchFamily="34" charset="0"/>
                <a:cs typeface="Calibri Light" panose="020F0302020204030204" pitchFamily="34" charset="0"/>
              </a:rPr>
              <a:t> en empresas vinculadas totaliza una ganancia de USD 8,5 millones.</a:t>
            </a:r>
          </a:p>
          <a:p>
            <a:pPr marL="0" indent="0" algn="just" defTabSz="914400">
              <a:lnSpc>
                <a:spcPct val="100000"/>
              </a:lnSpc>
              <a:spcBef>
                <a:spcPts val="0"/>
              </a:spcBef>
              <a:buNone/>
              <a:defRPr/>
            </a:pPr>
            <a:endParaRPr lang="es-ES" sz="2200" dirty="0">
              <a:solidFill>
                <a:prstClr val="black">
                  <a:lumMod val="65000"/>
                  <a:lumOff val="35000"/>
                </a:prstClr>
              </a:solidFill>
              <a:latin typeface="Calibri Light" panose="020F0302020204030204" pitchFamily="34" charset="0"/>
              <a:ea typeface="Calibri Light" panose="020F0302020204030204" pitchFamily="34" charset="0"/>
              <a:cs typeface="Calibri Light" panose="020F0302020204030204" pitchFamily="34" charset="0"/>
            </a:endParaRPr>
          </a:p>
          <a:p>
            <a:pPr marL="285750" indent="-285750" algn="just" defTabSz="914400">
              <a:lnSpc>
                <a:spcPct val="100000"/>
              </a:lnSpc>
              <a:spcBef>
                <a:spcPts val="0"/>
              </a:spcBef>
              <a:defRPr/>
            </a:pPr>
            <a:r>
              <a:rPr lang="es-MX" sz="2200" dirty="0">
                <a:solidFill>
                  <a:prstClr val="black">
                    <a:lumMod val="65000"/>
                    <a:lumOff val="35000"/>
                  </a:prstClr>
                </a:solidFill>
                <a:latin typeface="Calibri Light" panose="020F0302020204030204" pitchFamily="34" charset="0"/>
                <a:ea typeface="Calibri Light" panose="020F0302020204030204" pitchFamily="34" charset="0"/>
                <a:cs typeface="Calibri Light" panose="020F0302020204030204" pitchFamily="34" charset="0"/>
              </a:rPr>
              <a:t>En el mercado interno, el volumen de ventas de gasolinas se incrementó 3,7% y el de gasoil 1,6% respecto al año anterior.</a:t>
            </a:r>
          </a:p>
          <a:p>
            <a:pPr marL="285750" indent="-285750" defTabSz="914400">
              <a:lnSpc>
                <a:spcPct val="100000"/>
              </a:lnSpc>
              <a:spcBef>
                <a:spcPts val="0"/>
              </a:spcBef>
              <a:defRPr/>
            </a:pPr>
            <a:endParaRPr lang="es-MX" sz="1800" dirty="0">
              <a:solidFill>
                <a:prstClr val="black">
                  <a:lumMod val="65000"/>
                  <a:lumOff val="35000"/>
                </a:prstClr>
              </a:solidFill>
              <a:latin typeface="Calibri Light" panose="020F0302020204030204" pitchFamily="34" charset="0"/>
              <a:ea typeface="Calibri Light" panose="020F0302020204030204" pitchFamily="34" charset="0"/>
              <a:cs typeface="Calibri Light" panose="020F0302020204030204" pitchFamily="34" charset="0"/>
            </a:endParaRPr>
          </a:p>
          <a:p>
            <a:pPr marL="285750" indent="-285750" defTabSz="914400">
              <a:lnSpc>
                <a:spcPct val="100000"/>
              </a:lnSpc>
              <a:spcBef>
                <a:spcPts val="0"/>
              </a:spcBef>
              <a:defRPr/>
            </a:pPr>
            <a:endParaRPr lang="es-ES" sz="1800" dirty="0">
              <a:solidFill>
                <a:prstClr val="black">
                  <a:lumMod val="65000"/>
                  <a:lumOff val="35000"/>
                </a:prstClr>
              </a:solidFill>
              <a:latin typeface="Calibri Light" panose="020F0302020204030204" pitchFamily="34" charset="0"/>
              <a:ea typeface="Calibri Light" panose="020F0302020204030204" pitchFamily="34" charset="0"/>
              <a:cs typeface="Calibri Light" panose="020F0302020204030204" pitchFamily="34" charset="0"/>
            </a:endParaRPr>
          </a:p>
          <a:p>
            <a:pPr marL="0" indent="0" algn="just" defTabSz="697286">
              <a:lnSpc>
                <a:spcPct val="80000"/>
              </a:lnSpc>
              <a:spcBef>
                <a:spcPts val="0"/>
              </a:spcBef>
              <a:spcAft>
                <a:spcPts val="1099"/>
              </a:spcAft>
              <a:buClr>
                <a:schemeClr val="accent1">
                  <a:lumMod val="75000"/>
                </a:schemeClr>
              </a:buClr>
              <a:buSzPct val="120000"/>
              <a:buNone/>
            </a:pPr>
            <a:endParaRPr lang="es-ES" sz="1465" dirty="0">
              <a:solidFill>
                <a:srgbClr val="FF0000"/>
              </a:solidFill>
              <a:latin typeface="Calibri Light" panose="020F0302020204030204" pitchFamily="34" charset="0"/>
              <a:cs typeface="Calibri Light" panose="020F0302020204030204" pitchFamily="34" charset="0"/>
            </a:endParaRPr>
          </a:p>
          <a:p>
            <a:pPr marL="0" indent="0" algn="just" defTabSz="697286">
              <a:lnSpc>
                <a:spcPct val="80000"/>
              </a:lnSpc>
              <a:spcBef>
                <a:spcPts val="0"/>
              </a:spcBef>
              <a:spcAft>
                <a:spcPts val="1099"/>
              </a:spcAft>
              <a:buClr>
                <a:schemeClr val="accent1">
                  <a:lumMod val="75000"/>
                </a:schemeClr>
              </a:buClr>
              <a:buSzPct val="120000"/>
              <a:buNone/>
            </a:pPr>
            <a:endParaRPr lang="es-MX" sz="1465" dirty="0">
              <a:solidFill>
                <a:srgbClr val="FF0000"/>
              </a:solidFill>
              <a:latin typeface="Calibri Light" panose="020F0302020204030204" pitchFamily="34" charset="0"/>
              <a:cs typeface="Calibri Light" panose="020F0302020204030204" pitchFamily="34" charset="0"/>
            </a:endParaRPr>
          </a:p>
        </p:txBody>
      </p:sp>
      <p:sp>
        <p:nvSpPr>
          <p:cNvPr id="3" name="Marcador de número de diapositiva 2">
            <a:extLst>
              <a:ext uri="{FF2B5EF4-FFF2-40B4-BE49-F238E27FC236}">
                <a16:creationId xmlns:a16="http://schemas.microsoft.com/office/drawing/2014/main" id="{645677F4-6BE8-1A47-E021-187AD9F6CF8E}"/>
              </a:ext>
            </a:extLst>
          </p:cNvPr>
          <p:cNvSpPr>
            <a:spLocks noGrp="1"/>
          </p:cNvSpPr>
          <p:nvPr>
            <p:ph type="sldNum" sz="quarter" idx="12"/>
          </p:nvPr>
        </p:nvSpPr>
        <p:spPr/>
        <p:txBody>
          <a:bodyPr/>
          <a:lstStyle/>
          <a:p>
            <a:pPr defTabSz="692603"/>
            <a:fld id="{75D57B79-4061-44BD-B534-85CA2EB6D39E}" type="slidenum">
              <a:rPr lang="es-UY">
                <a:solidFill>
                  <a:prstClr val="black">
                    <a:tint val="75000"/>
                  </a:prstClr>
                </a:solidFill>
                <a:latin typeface="Calibri"/>
              </a:rPr>
              <a:pPr defTabSz="692603"/>
              <a:t>2</a:t>
            </a:fld>
            <a:endParaRPr lang="es-UY">
              <a:solidFill>
                <a:prstClr val="black">
                  <a:tint val="75000"/>
                </a:prstClr>
              </a:solidFill>
              <a:latin typeface="Calibri"/>
            </a:endParaRPr>
          </a:p>
        </p:txBody>
      </p:sp>
      <p:sp>
        <p:nvSpPr>
          <p:cNvPr id="9" name="CuadroTexto 8">
            <a:extLst>
              <a:ext uri="{FF2B5EF4-FFF2-40B4-BE49-F238E27FC236}">
                <a16:creationId xmlns:a16="http://schemas.microsoft.com/office/drawing/2014/main" id="{1A3A7E3C-AFCD-CDDF-9E5E-A516342301F6}"/>
              </a:ext>
            </a:extLst>
          </p:cNvPr>
          <p:cNvSpPr txBox="1"/>
          <p:nvPr/>
        </p:nvSpPr>
        <p:spPr>
          <a:xfrm>
            <a:off x="162294" y="264357"/>
            <a:ext cx="4812895" cy="599523"/>
          </a:xfrm>
          <a:prstGeom prst="rect">
            <a:avLst/>
          </a:prstGeom>
          <a:noFill/>
        </p:spPr>
        <p:txBody>
          <a:bodyPr wrap="square" rtlCol="0">
            <a:spAutoFit/>
          </a:bodyPr>
          <a:lstStyle/>
          <a:p>
            <a:pPr defTabSz="692603"/>
            <a:r>
              <a:rPr lang="es-UY" sz="3296" dirty="0">
                <a:solidFill>
                  <a:srgbClr val="5B9BD5">
                    <a:lumMod val="75000"/>
                  </a:srgbClr>
                </a:solidFill>
                <a:latin typeface="Calibri"/>
              </a:rPr>
              <a:t>RESUMEN EJECUTIVO</a:t>
            </a:r>
          </a:p>
        </p:txBody>
      </p:sp>
    </p:spTree>
    <p:extLst>
      <p:ext uri="{BB962C8B-B14F-4D97-AF65-F5344CB8AC3E}">
        <p14:creationId xmlns:p14="http://schemas.microsoft.com/office/powerpoint/2010/main" val="35084228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5">
            <a:lum/>
          </a:blip>
          <a:srcRect/>
          <a:stretch>
            <a:fillRect/>
          </a:stretch>
        </a:blipFill>
        <a:effectLst/>
      </p:bgPr>
    </p:bg>
    <p:spTree>
      <p:nvGrpSpPr>
        <p:cNvPr id="1" name="">
          <a:extLst>
            <a:ext uri="{FF2B5EF4-FFF2-40B4-BE49-F238E27FC236}">
              <a16:creationId xmlns:a16="http://schemas.microsoft.com/office/drawing/2014/main" id="{77CE0CF9-7643-E84D-2D27-6B5C79FC2E75}"/>
            </a:ext>
          </a:extLst>
        </p:cNvPr>
        <p:cNvGrpSpPr/>
        <p:nvPr/>
      </p:nvGrpSpPr>
      <p:grpSpPr>
        <a:xfrm>
          <a:off x="0" y="0"/>
          <a:ext cx="0" cy="0"/>
          <a:chOff x="0" y="0"/>
          <a:chExt cx="0" cy="0"/>
        </a:xfrm>
      </p:grpSpPr>
      <p:graphicFrame>
        <p:nvGraphicFramePr>
          <p:cNvPr id="5" name="Objeto 4" hidden="1">
            <a:extLst>
              <a:ext uri="{FF2B5EF4-FFF2-40B4-BE49-F238E27FC236}">
                <a16:creationId xmlns:a16="http://schemas.microsoft.com/office/drawing/2014/main" id="{84F5F2F0-5125-4FD1-2DA8-BE5F7CF18E12}"/>
              </a:ext>
            </a:extLst>
          </p:cNvPr>
          <p:cNvGraphicFramePr>
            <a:graphicFrameLocks/>
          </p:cNvGraphicFramePr>
          <p:nvPr>
            <p:custDataLst>
              <p:tags r:id="rId1"/>
            </p:custDataLst>
            <p:extLst>
              <p:ext uri="{D42A27DB-BD31-4B8C-83A1-F6EECF244321}">
                <p14:modId xmlns:p14="http://schemas.microsoft.com/office/powerpoint/2010/main" val="3691613414"/>
              </p:ext>
            </p:extLst>
          </p:nvPr>
        </p:nvGraphicFramePr>
        <p:xfrm>
          <a:off x="4036" y="3088"/>
          <a:ext cx="1454" cy="1454"/>
        </p:xfrm>
        <a:graphic>
          <a:graphicData uri="http://schemas.openxmlformats.org/presentationml/2006/ole">
            <mc:AlternateContent xmlns:mc="http://schemas.openxmlformats.org/markup-compatibility/2006">
              <mc:Choice xmlns:v="urn:schemas-microsoft-com:vml" Requires="v">
                <p:oleObj name="Diapositiva de think-cell" r:id="rId6" imgW="493" imgH="493" progId="TCLayout.ActiveDocument.1">
                  <p:embed/>
                </p:oleObj>
              </mc:Choice>
              <mc:Fallback>
                <p:oleObj name="Diapositiva de think-cell" r:id="rId6" imgW="493" imgH="493" progId="TCLayout.ActiveDocument.1">
                  <p:embed/>
                  <p:pic>
                    <p:nvPicPr>
                      <p:cNvPr id="5" name="Objeto 4" hidden="1">
                        <a:extLst>
                          <a:ext uri="{FF2B5EF4-FFF2-40B4-BE49-F238E27FC236}">
                            <a16:creationId xmlns:a16="http://schemas.microsoft.com/office/drawing/2014/main" id="{84F5F2F0-5125-4FD1-2DA8-BE5F7CF18E12}"/>
                          </a:ext>
                        </a:extLst>
                      </p:cNvPr>
                      <p:cNvPicPr/>
                      <p:nvPr/>
                    </p:nvPicPr>
                    <p:blipFill>
                      <a:blip r:embed="rId7"/>
                      <a:stretch>
                        <a:fillRect/>
                      </a:stretch>
                    </p:blipFill>
                    <p:spPr>
                      <a:xfrm>
                        <a:off x="4036" y="3088"/>
                        <a:ext cx="1454" cy="1454"/>
                      </a:xfrm>
                      <a:prstGeom prst="rect">
                        <a:avLst/>
                      </a:prstGeom>
                    </p:spPr>
                  </p:pic>
                </p:oleObj>
              </mc:Fallback>
            </mc:AlternateContent>
          </a:graphicData>
        </a:graphic>
      </p:graphicFrame>
      <p:sp>
        <p:nvSpPr>
          <p:cNvPr id="4" name="Rectángulo 3" hidden="1">
            <a:extLst>
              <a:ext uri="{FF2B5EF4-FFF2-40B4-BE49-F238E27FC236}">
                <a16:creationId xmlns:a16="http://schemas.microsoft.com/office/drawing/2014/main" id="{3E004EFD-8F2E-6C95-E1EC-3CC4FBFDDE3F}"/>
              </a:ext>
            </a:extLst>
          </p:cNvPr>
          <p:cNvSpPr/>
          <p:nvPr>
            <p:custDataLst>
              <p:tags r:id="rId2"/>
            </p:custDataLst>
          </p:nvPr>
        </p:nvSpPr>
        <p:spPr>
          <a:xfrm>
            <a:off x="2588" y="1639"/>
            <a:ext cx="145289" cy="145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defTabSz="692198">
              <a:defRPr/>
            </a:pPr>
            <a:endParaRPr lang="es-UY" sz="3661" dirty="0">
              <a:solidFill>
                <a:prstClr val="white"/>
              </a:solidFill>
              <a:latin typeface="Calibri Light" panose="020F0302020204030204" pitchFamily="34" charset="0"/>
              <a:sym typeface="Calibri Light" panose="020F0302020204030204" pitchFamily="34" charset="0"/>
            </a:endParaRPr>
          </a:p>
        </p:txBody>
      </p:sp>
      <p:sp>
        <p:nvSpPr>
          <p:cNvPr id="28" name="Rectángulo 27" hidden="1">
            <a:extLst>
              <a:ext uri="{FF2B5EF4-FFF2-40B4-BE49-F238E27FC236}">
                <a16:creationId xmlns:a16="http://schemas.microsoft.com/office/drawing/2014/main" id="{686FA064-20AB-9620-065D-6351444AF2AB}"/>
              </a:ext>
            </a:extLst>
          </p:cNvPr>
          <p:cNvSpPr/>
          <p:nvPr/>
        </p:nvSpPr>
        <p:spPr>
          <a:xfrm>
            <a:off x="2587" y="1456"/>
            <a:ext cx="158682" cy="1586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defTabSz="913864">
              <a:defRPr/>
            </a:pPr>
            <a:endParaRPr lang="es-UY" sz="1400" dirty="0">
              <a:solidFill>
                <a:prstClr val="white"/>
              </a:solidFill>
              <a:latin typeface="Calibri" panose="020F0502020204030204"/>
            </a:endParaRPr>
          </a:p>
        </p:txBody>
      </p:sp>
      <p:sp>
        <p:nvSpPr>
          <p:cNvPr id="12" name="Marcador de número de diapositiva 11">
            <a:extLst>
              <a:ext uri="{FF2B5EF4-FFF2-40B4-BE49-F238E27FC236}">
                <a16:creationId xmlns:a16="http://schemas.microsoft.com/office/drawing/2014/main" id="{CBAB9A1F-DE1B-280A-43E1-AF4EAB00A42E}"/>
              </a:ext>
            </a:extLst>
          </p:cNvPr>
          <p:cNvSpPr>
            <a:spLocks noGrp="1"/>
          </p:cNvSpPr>
          <p:nvPr>
            <p:ph type="sldNum" sz="quarter" idx="12"/>
          </p:nvPr>
        </p:nvSpPr>
        <p:spPr/>
        <p:txBody>
          <a:bodyPr/>
          <a:lstStyle/>
          <a:p>
            <a:pPr defTabSz="692299">
              <a:defRPr/>
            </a:pPr>
            <a:fld id="{75D57B79-4061-44BD-B534-85CA2EB6D39E}" type="slidenum">
              <a:rPr lang="es-UY">
                <a:solidFill>
                  <a:prstClr val="black">
                    <a:tint val="75000"/>
                  </a:prstClr>
                </a:solidFill>
                <a:latin typeface="Calibri"/>
              </a:rPr>
              <a:pPr defTabSz="692299">
                <a:defRPr/>
              </a:pPr>
              <a:t>3</a:t>
            </a:fld>
            <a:endParaRPr lang="es-UY">
              <a:solidFill>
                <a:prstClr val="black">
                  <a:tint val="75000"/>
                </a:prstClr>
              </a:solidFill>
              <a:latin typeface="Calibri"/>
            </a:endParaRPr>
          </a:p>
        </p:txBody>
      </p:sp>
      <p:sp>
        <p:nvSpPr>
          <p:cNvPr id="50" name="CuadroTexto 49">
            <a:extLst>
              <a:ext uri="{FF2B5EF4-FFF2-40B4-BE49-F238E27FC236}">
                <a16:creationId xmlns:a16="http://schemas.microsoft.com/office/drawing/2014/main" id="{580B9DC4-1F3A-E7E6-8B17-BEEC7209224B}"/>
              </a:ext>
            </a:extLst>
          </p:cNvPr>
          <p:cNvSpPr txBox="1"/>
          <p:nvPr/>
        </p:nvSpPr>
        <p:spPr>
          <a:xfrm>
            <a:off x="164182" y="265371"/>
            <a:ext cx="11340046" cy="599523"/>
          </a:xfrm>
          <a:prstGeom prst="rect">
            <a:avLst/>
          </a:prstGeom>
          <a:noFill/>
        </p:spPr>
        <p:txBody>
          <a:bodyPr wrap="square" rtlCol="0">
            <a:spAutoFit/>
          </a:bodyPr>
          <a:lstStyle/>
          <a:p>
            <a:pPr defTabSz="692299">
              <a:defRPr/>
            </a:pPr>
            <a:r>
              <a:rPr lang="es-UY" sz="3296" dirty="0">
                <a:solidFill>
                  <a:srgbClr val="5B9BD5">
                    <a:lumMod val="75000"/>
                  </a:srgbClr>
                </a:solidFill>
                <a:latin typeface="Calibri"/>
              </a:rPr>
              <a:t>AGENDA</a:t>
            </a:r>
          </a:p>
        </p:txBody>
      </p:sp>
      <p:sp>
        <p:nvSpPr>
          <p:cNvPr id="2" name="Marcador de contenido 10">
            <a:extLst>
              <a:ext uri="{FF2B5EF4-FFF2-40B4-BE49-F238E27FC236}">
                <a16:creationId xmlns:a16="http://schemas.microsoft.com/office/drawing/2014/main" id="{6FEFA614-C9D4-11F2-E856-8E987F533D4E}"/>
              </a:ext>
            </a:extLst>
          </p:cNvPr>
          <p:cNvSpPr txBox="1">
            <a:spLocks/>
          </p:cNvSpPr>
          <p:nvPr/>
        </p:nvSpPr>
        <p:spPr>
          <a:xfrm>
            <a:off x="425977" y="1049865"/>
            <a:ext cx="11340046" cy="4758270"/>
          </a:xfrm>
          <a:prstGeom prst="rect">
            <a:avLst/>
          </a:prstGeom>
        </p:spPr>
        <p:txBody>
          <a:bodyPr>
            <a:norm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1437" indent="-171437" defTabSz="685750">
              <a:spcBef>
                <a:spcPts val="750"/>
              </a:spcBef>
            </a:pPr>
            <a:r>
              <a:rPr lang="es-ES" sz="2000" dirty="0">
                <a:solidFill>
                  <a:srgbClr val="000000"/>
                </a:solidFill>
                <a:latin typeface="+mj-lt"/>
              </a:rPr>
              <a:t>RESULTADOS ANCAP EJERCICIO 2025</a:t>
            </a:r>
          </a:p>
          <a:p>
            <a:pPr marL="171437" indent="-171437" defTabSz="685750">
              <a:spcBef>
                <a:spcPts val="750"/>
              </a:spcBef>
            </a:pPr>
            <a:r>
              <a:rPr lang="es-ES" sz="2000" dirty="0">
                <a:solidFill>
                  <a:srgbClr val="000000"/>
                </a:solidFill>
                <a:latin typeface="+mj-lt"/>
              </a:rPr>
              <a:t>MARGEN DE REFINACIÓN</a:t>
            </a:r>
          </a:p>
          <a:p>
            <a:pPr marL="171437" indent="-171437" defTabSz="685750">
              <a:spcBef>
                <a:spcPts val="750"/>
              </a:spcBef>
            </a:pPr>
            <a:r>
              <a:rPr lang="es-ES" sz="2000" dirty="0">
                <a:solidFill>
                  <a:srgbClr val="000000"/>
                </a:solidFill>
                <a:latin typeface="+mj-lt"/>
              </a:rPr>
              <a:t>BRECHA DE PRECIOS</a:t>
            </a:r>
          </a:p>
          <a:p>
            <a:pPr marL="171437" indent="-171437" defTabSz="685750">
              <a:spcBef>
                <a:spcPts val="750"/>
              </a:spcBef>
            </a:pPr>
            <a:endParaRPr lang="es-ES" sz="2000" dirty="0">
              <a:solidFill>
                <a:srgbClr val="000000"/>
              </a:solidFill>
              <a:latin typeface="+mj-lt"/>
            </a:endParaRPr>
          </a:p>
          <a:p>
            <a:pPr marL="171437" indent="-171437" defTabSz="685750">
              <a:spcBef>
                <a:spcPts val="750"/>
              </a:spcBef>
            </a:pPr>
            <a:endParaRPr lang="es-ES" sz="2000" dirty="0">
              <a:solidFill>
                <a:srgbClr val="000000"/>
              </a:solidFill>
              <a:latin typeface="+mj-lt"/>
            </a:endParaRPr>
          </a:p>
          <a:p>
            <a:pPr marL="171437" indent="-171437" defTabSz="685750">
              <a:spcBef>
                <a:spcPts val="750"/>
              </a:spcBef>
              <a:defRPr/>
            </a:pPr>
            <a:endParaRPr lang="es-ES" sz="2000" dirty="0">
              <a:solidFill>
                <a:srgbClr val="000000"/>
              </a:solidFill>
              <a:latin typeface="+mj-lt"/>
            </a:endParaRPr>
          </a:p>
          <a:p>
            <a:pPr marL="0" indent="0" defTabSz="685750">
              <a:spcBef>
                <a:spcPts val="750"/>
              </a:spcBef>
              <a:buNone/>
            </a:pPr>
            <a:endParaRPr lang="es-ES" sz="1500" dirty="0">
              <a:solidFill>
                <a:srgbClr val="000000"/>
              </a:solidFill>
              <a:latin typeface="Calibri Light"/>
            </a:endParaRPr>
          </a:p>
          <a:p>
            <a:pPr marL="0" indent="0" defTabSz="685750">
              <a:spcBef>
                <a:spcPts val="750"/>
              </a:spcBef>
              <a:buNone/>
            </a:pPr>
            <a:endParaRPr lang="es-ES" sz="1500" dirty="0">
              <a:solidFill>
                <a:srgbClr val="000000"/>
              </a:solidFill>
              <a:latin typeface="Calibri Light"/>
            </a:endParaRPr>
          </a:p>
          <a:p>
            <a:pPr marL="171437" marR="0" lvl="0" indent="-171437" algn="l" defTabSz="685750" rtl="0" eaLnBrk="1" fontAlgn="auto" latinLnBrk="0" hangingPunct="1">
              <a:lnSpc>
                <a:spcPct val="100000"/>
              </a:lnSpc>
              <a:spcBef>
                <a:spcPts val="750"/>
              </a:spcBef>
              <a:spcAft>
                <a:spcPts val="0"/>
              </a:spcAft>
              <a:buClrTx/>
              <a:buSzTx/>
              <a:buFontTx/>
              <a:buNone/>
              <a:tabLst/>
              <a:defRPr/>
            </a:pPr>
            <a:endParaRPr kumimoji="0" lang="es-ES" sz="2000" b="0" i="0" u="none" strike="noStrike" kern="1200" cap="none" spc="0" normalizeH="0" baseline="0" noProof="0" dirty="0">
              <a:ln>
                <a:noFill/>
              </a:ln>
              <a:solidFill>
                <a:srgbClr val="000000"/>
              </a:solidFill>
              <a:effectLst/>
              <a:uLnTx/>
              <a:uFillTx/>
              <a:latin typeface="Calibri Light"/>
              <a:ea typeface="+mn-ea"/>
              <a:cs typeface="+mn-cs"/>
            </a:endParaRPr>
          </a:p>
          <a:p>
            <a:pPr marL="171437" indent="-171437" defTabSz="685750">
              <a:spcBef>
                <a:spcPts val="750"/>
              </a:spcBef>
            </a:pPr>
            <a:endParaRPr lang="es-ES" sz="1800" dirty="0">
              <a:solidFill>
                <a:srgbClr val="000000"/>
              </a:solidFill>
              <a:latin typeface="Calibri Light"/>
            </a:endParaRPr>
          </a:p>
          <a:p>
            <a:pPr marL="171437" indent="-171437" defTabSz="685750">
              <a:spcBef>
                <a:spcPts val="750"/>
              </a:spcBef>
            </a:pPr>
            <a:endParaRPr lang="es-UY" sz="1800" dirty="0">
              <a:solidFill>
                <a:srgbClr val="000000"/>
              </a:solidFill>
              <a:latin typeface="Calibri Light"/>
            </a:endParaRPr>
          </a:p>
          <a:p>
            <a:pPr marL="0" indent="0" defTabSz="685750">
              <a:spcBef>
                <a:spcPts val="750"/>
              </a:spcBef>
              <a:buNone/>
            </a:pPr>
            <a:endParaRPr lang="es-UY" sz="1800" dirty="0">
              <a:solidFill>
                <a:srgbClr val="000000"/>
              </a:solidFill>
              <a:latin typeface="Calibri Light"/>
            </a:endParaRPr>
          </a:p>
          <a:p>
            <a:pPr marL="171437" indent="-171437" algn="just" defTabSz="685750">
              <a:spcBef>
                <a:spcPts val="750"/>
              </a:spcBef>
            </a:pPr>
            <a:endParaRPr lang="es-UY" sz="1800" dirty="0">
              <a:solidFill>
                <a:srgbClr val="000000"/>
              </a:solidFill>
              <a:latin typeface="Calibri Light"/>
            </a:endParaRPr>
          </a:p>
          <a:p>
            <a:pPr marL="171437" indent="-171437" algn="just" defTabSz="685750">
              <a:spcBef>
                <a:spcPts val="750"/>
              </a:spcBef>
            </a:pPr>
            <a:endParaRPr lang="es-UY" sz="1800" dirty="0">
              <a:solidFill>
                <a:srgbClr val="000000"/>
              </a:solidFill>
              <a:latin typeface="Calibri Light"/>
            </a:endParaRPr>
          </a:p>
          <a:p>
            <a:pPr marL="0" indent="0" algn="just" defTabSz="685750">
              <a:spcBef>
                <a:spcPts val="750"/>
              </a:spcBef>
              <a:buNone/>
            </a:pPr>
            <a:endParaRPr lang="es-ES" sz="1800" dirty="0">
              <a:solidFill>
                <a:srgbClr val="000000"/>
              </a:solidFill>
              <a:latin typeface="Calibri Light"/>
            </a:endParaRPr>
          </a:p>
          <a:p>
            <a:pPr marL="0" indent="0" defTabSz="685750">
              <a:spcBef>
                <a:spcPts val="750"/>
              </a:spcBef>
              <a:buNone/>
              <a:defRPr/>
            </a:pPr>
            <a:endParaRPr lang="es-ES" sz="1500" dirty="0">
              <a:solidFill>
                <a:srgbClr val="FF0000"/>
              </a:solidFill>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1737431104"/>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graphicFrame>
        <p:nvGraphicFramePr>
          <p:cNvPr id="5" name="Objeto 4" hidden="1"/>
          <p:cNvGraphicFramePr>
            <a:graphicFrameLocks/>
          </p:cNvGraphicFramePr>
          <p:nvPr>
            <p:custDataLst>
              <p:tags r:id="rId1"/>
            </p:custDataLst>
            <p:extLst>
              <p:ext uri="{D42A27DB-BD31-4B8C-83A1-F6EECF244321}">
                <p14:modId xmlns:p14="http://schemas.microsoft.com/office/powerpoint/2010/main" val="644372342"/>
              </p:ext>
            </p:extLst>
          </p:nvPr>
        </p:nvGraphicFramePr>
        <p:xfrm>
          <a:off x="1777" y="1817"/>
          <a:ext cx="1454" cy="1454"/>
        </p:xfrm>
        <a:graphic>
          <a:graphicData uri="http://schemas.openxmlformats.org/presentationml/2006/ole">
            <mc:AlternateContent xmlns:mc="http://schemas.openxmlformats.org/markup-compatibility/2006">
              <mc:Choice xmlns:v="urn:schemas-microsoft-com:vml" Requires="v">
                <p:oleObj name="Diapositiva de think-cell" r:id="rId6" imgW="493" imgH="493" progId="TCLayout.ActiveDocument.1">
                  <p:embed/>
                </p:oleObj>
              </mc:Choice>
              <mc:Fallback>
                <p:oleObj name="Diapositiva de think-cell" r:id="rId6" imgW="493" imgH="493" progId="TCLayout.ActiveDocument.1">
                  <p:embed/>
                  <p:pic>
                    <p:nvPicPr>
                      <p:cNvPr id="5" name="Objeto 4" hidden="1"/>
                      <p:cNvPicPr/>
                      <p:nvPr/>
                    </p:nvPicPr>
                    <p:blipFill>
                      <a:blip r:embed="rId7"/>
                      <a:stretch>
                        <a:fillRect/>
                      </a:stretch>
                    </p:blipFill>
                    <p:spPr>
                      <a:xfrm>
                        <a:off x="1777" y="1817"/>
                        <a:ext cx="1454" cy="1454"/>
                      </a:xfrm>
                      <a:prstGeom prst="rect">
                        <a:avLst/>
                      </a:prstGeom>
                    </p:spPr>
                  </p:pic>
                </p:oleObj>
              </mc:Fallback>
            </mc:AlternateContent>
          </a:graphicData>
        </a:graphic>
      </p:graphicFrame>
      <p:sp>
        <p:nvSpPr>
          <p:cNvPr id="4" name="Rectángulo 3" hidden="1"/>
          <p:cNvSpPr/>
          <p:nvPr>
            <p:custDataLst>
              <p:tags r:id="rId2"/>
            </p:custDataLst>
          </p:nvPr>
        </p:nvSpPr>
        <p:spPr>
          <a:xfrm>
            <a:off x="323" y="364"/>
            <a:ext cx="145343" cy="1453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defTabSz="692553">
              <a:defRPr/>
            </a:pPr>
            <a:endParaRPr lang="es-ES" sz="2930" dirty="0">
              <a:solidFill>
                <a:prstClr val="white"/>
              </a:solidFill>
              <a:latin typeface="Calibri Light" panose="020F0302020204030204" pitchFamily="34" charset="0"/>
              <a:sym typeface="Calibri Light" panose="020F0302020204030204" pitchFamily="34" charset="0"/>
            </a:endParaRPr>
          </a:p>
        </p:txBody>
      </p:sp>
      <p:graphicFrame>
        <p:nvGraphicFramePr>
          <p:cNvPr id="9" name="5 Tabla"/>
          <p:cNvGraphicFramePr>
            <a:graphicFrameLocks noGrp="1"/>
          </p:cNvGraphicFramePr>
          <p:nvPr>
            <p:extLst>
              <p:ext uri="{D42A27DB-BD31-4B8C-83A1-F6EECF244321}">
                <p14:modId xmlns:p14="http://schemas.microsoft.com/office/powerpoint/2010/main" val="1089093899"/>
              </p:ext>
            </p:extLst>
          </p:nvPr>
        </p:nvGraphicFramePr>
        <p:xfrm>
          <a:off x="96363" y="1186694"/>
          <a:ext cx="6070575" cy="4402585"/>
        </p:xfrm>
        <a:graphic>
          <a:graphicData uri="http://schemas.openxmlformats.org/drawingml/2006/table">
            <a:tbl>
              <a:tblPr/>
              <a:tblGrid>
                <a:gridCol w="3048000">
                  <a:extLst>
                    <a:ext uri="{9D8B030D-6E8A-4147-A177-3AD203B41FA5}">
                      <a16:colId xmlns:a16="http://schemas.microsoft.com/office/drawing/2014/main" val="20000"/>
                    </a:ext>
                  </a:extLst>
                </a:gridCol>
                <a:gridCol w="989837">
                  <a:extLst>
                    <a:ext uri="{9D8B030D-6E8A-4147-A177-3AD203B41FA5}">
                      <a16:colId xmlns:a16="http://schemas.microsoft.com/office/drawing/2014/main" val="20001"/>
                    </a:ext>
                  </a:extLst>
                </a:gridCol>
                <a:gridCol w="1016369">
                  <a:extLst>
                    <a:ext uri="{9D8B030D-6E8A-4147-A177-3AD203B41FA5}">
                      <a16:colId xmlns:a16="http://schemas.microsoft.com/office/drawing/2014/main" val="20002"/>
                    </a:ext>
                  </a:extLst>
                </a:gridCol>
                <a:gridCol w="1016369">
                  <a:extLst>
                    <a:ext uri="{9D8B030D-6E8A-4147-A177-3AD203B41FA5}">
                      <a16:colId xmlns:a16="http://schemas.microsoft.com/office/drawing/2014/main" val="2342948003"/>
                    </a:ext>
                  </a:extLst>
                </a:gridCol>
              </a:tblGrid>
              <a:tr h="255723">
                <a:tc>
                  <a:txBody>
                    <a:bodyPr/>
                    <a:lstStyle/>
                    <a:p>
                      <a:pPr algn="l" rtl="0" fontAlgn="b"/>
                      <a:r>
                        <a:rPr lang="es-ES" sz="1500" b="1" i="0" u="none" strike="noStrike" baseline="0" dirty="0">
                          <a:solidFill>
                            <a:srgbClr val="000000"/>
                          </a:solidFill>
                          <a:effectLst/>
                          <a:latin typeface="+mj-lt"/>
                        </a:rPr>
                        <a:t>Resultado del  ejercicio</a:t>
                      </a:r>
                      <a:endParaRPr lang="es-UY" sz="1500" b="1" i="0" u="none" strike="noStrike" dirty="0">
                        <a:solidFill>
                          <a:srgbClr val="000000"/>
                        </a:solidFill>
                        <a:effectLst/>
                        <a:latin typeface="+mj-lt"/>
                      </a:endParaRPr>
                    </a:p>
                  </a:txBody>
                  <a:tcPr marL="8721" marR="8721" marT="8721" marB="0" anchor="b">
                    <a:lnL>
                      <a:noFill/>
                    </a:lnL>
                    <a:lnR>
                      <a:noFill/>
                    </a:lnR>
                    <a:lnT>
                      <a:noFill/>
                    </a:lnT>
                    <a:lnB>
                      <a:noFill/>
                    </a:lnB>
                    <a:solidFill>
                      <a:srgbClr val="FFFFFF"/>
                    </a:solidFill>
                  </a:tcPr>
                </a:tc>
                <a:tc>
                  <a:txBody>
                    <a:bodyPr/>
                    <a:lstStyle/>
                    <a:p>
                      <a:pPr algn="ctr" rtl="0" fontAlgn="b"/>
                      <a:r>
                        <a:rPr lang="es-UY" sz="1500" b="1" i="0" u="none" strike="noStrike" dirty="0">
                          <a:solidFill>
                            <a:srgbClr val="000000"/>
                          </a:solidFill>
                          <a:effectLst/>
                          <a:latin typeface="+mj-lt"/>
                        </a:rPr>
                        <a:t> 2024*</a:t>
                      </a:r>
                    </a:p>
                  </a:txBody>
                  <a:tcPr marL="8721" marR="8721" marT="8721" marB="0" anchor="b">
                    <a:lnL>
                      <a:noFill/>
                    </a:lnL>
                    <a:lnR>
                      <a:noFill/>
                    </a:lnR>
                    <a:lnT>
                      <a:noFill/>
                    </a:lnT>
                    <a:lnB>
                      <a:noFill/>
                    </a:lnB>
                    <a:solidFill>
                      <a:srgbClr val="FFFFFF"/>
                    </a:solidFill>
                  </a:tcPr>
                </a:tc>
                <a:tc>
                  <a:txBody>
                    <a:bodyPr/>
                    <a:lstStyle/>
                    <a:p>
                      <a:pPr algn="ctr" rtl="0" fontAlgn="b"/>
                      <a:r>
                        <a:rPr lang="es-UY" sz="1500" b="1" i="0" u="none" strike="noStrike" dirty="0">
                          <a:solidFill>
                            <a:srgbClr val="000000"/>
                          </a:solidFill>
                          <a:effectLst/>
                          <a:latin typeface="+mj-lt"/>
                        </a:rPr>
                        <a:t>2025</a:t>
                      </a:r>
                    </a:p>
                  </a:txBody>
                  <a:tcPr marL="8721" marR="8721" marT="8721" marB="0" anchor="b">
                    <a:lnL>
                      <a:noFill/>
                    </a:lnL>
                    <a:lnR>
                      <a:noFill/>
                    </a:lnR>
                    <a:lnT>
                      <a:noFill/>
                    </a:lnT>
                    <a:lnB>
                      <a:noFill/>
                    </a:lnB>
                    <a:solidFill>
                      <a:srgbClr val="FFFFFF"/>
                    </a:solidFill>
                  </a:tcPr>
                </a:tc>
                <a:tc>
                  <a:txBody>
                    <a:bodyPr/>
                    <a:lstStyle/>
                    <a:p>
                      <a:pPr algn="ctr" rtl="0" fontAlgn="b"/>
                      <a:r>
                        <a:rPr lang="es-ES" sz="1500" b="1" i="0" u="none" strike="noStrike" dirty="0">
                          <a:solidFill>
                            <a:srgbClr val="000000"/>
                          </a:solidFill>
                          <a:effectLst/>
                          <a:latin typeface="+mj-lt"/>
                        </a:rPr>
                        <a:t>% variación</a:t>
                      </a:r>
                      <a:endParaRPr lang="es-UY" sz="1500" b="1" i="0" u="none" strike="noStrike" dirty="0">
                        <a:solidFill>
                          <a:srgbClr val="000000"/>
                        </a:solidFill>
                        <a:effectLst/>
                        <a:latin typeface="+mj-lt"/>
                      </a:endParaRPr>
                    </a:p>
                  </a:txBody>
                  <a:tcPr marL="8721" marR="8721" marT="8721" marB="0" anchor="b">
                    <a:lnL>
                      <a:noFill/>
                    </a:lnL>
                    <a:lnR>
                      <a:noFill/>
                    </a:lnR>
                    <a:lnT>
                      <a:noFill/>
                    </a:lnT>
                    <a:lnB>
                      <a:noFill/>
                    </a:lnB>
                    <a:solidFill>
                      <a:srgbClr val="FFFFFF"/>
                    </a:solidFill>
                  </a:tcPr>
                </a:tc>
                <a:extLst>
                  <a:ext uri="{0D108BD9-81ED-4DB2-BD59-A6C34878D82A}">
                    <a16:rowId xmlns:a16="http://schemas.microsoft.com/office/drawing/2014/main" val="10000"/>
                  </a:ext>
                </a:extLst>
              </a:tr>
              <a:tr h="255723">
                <a:tc>
                  <a:txBody>
                    <a:bodyPr/>
                    <a:lstStyle/>
                    <a:p>
                      <a:pPr algn="l" rtl="0" fontAlgn="b"/>
                      <a:r>
                        <a:rPr lang="es-UY" sz="1500" b="1" i="0" u="none" strike="noStrike" dirty="0">
                          <a:solidFill>
                            <a:srgbClr val="FFFFFF"/>
                          </a:solidFill>
                          <a:effectLst/>
                          <a:latin typeface="+mj-lt"/>
                        </a:rPr>
                        <a:t>Principales</a:t>
                      </a:r>
                      <a:r>
                        <a:rPr lang="es-UY" sz="1500" b="1" i="0" u="none" strike="noStrike" baseline="0" dirty="0">
                          <a:solidFill>
                            <a:srgbClr val="FFFFFF"/>
                          </a:solidFill>
                          <a:effectLst/>
                          <a:latin typeface="+mj-lt"/>
                        </a:rPr>
                        <a:t> variaciones</a:t>
                      </a:r>
                      <a:endParaRPr lang="es-UY" sz="1500" b="1" i="0" u="none" strike="noStrike" dirty="0">
                        <a:solidFill>
                          <a:srgbClr val="FFFFFF"/>
                        </a:solidFill>
                        <a:effectLst/>
                        <a:latin typeface="+mj-lt"/>
                      </a:endParaRPr>
                    </a:p>
                  </a:txBody>
                  <a:tcPr marL="8721" marR="8721" marT="8721" marB="0" anchor="b">
                    <a:lnL>
                      <a:noFill/>
                    </a:lnL>
                    <a:lnR>
                      <a:noFill/>
                    </a:lnR>
                    <a:lnT>
                      <a:noFill/>
                    </a:lnT>
                    <a:lnB>
                      <a:noFill/>
                    </a:lnB>
                    <a:solidFill>
                      <a:srgbClr val="376092"/>
                    </a:solidFill>
                  </a:tcPr>
                </a:tc>
                <a:tc>
                  <a:txBody>
                    <a:bodyPr/>
                    <a:lstStyle/>
                    <a:p>
                      <a:pPr algn="l" rtl="0" fontAlgn="b"/>
                      <a:r>
                        <a:rPr lang="es-UY" sz="1500" b="0" i="0" u="none" strike="noStrike" dirty="0">
                          <a:solidFill>
                            <a:srgbClr val="FFFFFF"/>
                          </a:solidFill>
                          <a:effectLst/>
                          <a:latin typeface="+mj-lt"/>
                        </a:rPr>
                        <a:t> </a:t>
                      </a:r>
                    </a:p>
                  </a:txBody>
                  <a:tcPr marL="8721" marR="8721" marT="8721" marB="0" anchor="b">
                    <a:lnL>
                      <a:noFill/>
                    </a:lnL>
                    <a:lnR>
                      <a:noFill/>
                    </a:lnR>
                    <a:lnT>
                      <a:noFill/>
                    </a:lnT>
                    <a:lnB>
                      <a:noFill/>
                    </a:lnB>
                    <a:solidFill>
                      <a:srgbClr val="376092"/>
                    </a:solidFill>
                  </a:tcPr>
                </a:tc>
                <a:tc>
                  <a:txBody>
                    <a:bodyPr/>
                    <a:lstStyle/>
                    <a:p>
                      <a:pPr algn="l" rtl="0" fontAlgn="b"/>
                      <a:r>
                        <a:rPr lang="es-UY" sz="1500" b="0" i="0" u="none" strike="noStrike" dirty="0">
                          <a:solidFill>
                            <a:srgbClr val="FFFFFF"/>
                          </a:solidFill>
                          <a:effectLst/>
                          <a:latin typeface="+mj-lt"/>
                        </a:rPr>
                        <a:t> </a:t>
                      </a:r>
                    </a:p>
                  </a:txBody>
                  <a:tcPr marL="8721" marR="8721" marT="8721" marB="0" anchor="b">
                    <a:lnL>
                      <a:noFill/>
                    </a:lnL>
                    <a:lnR>
                      <a:noFill/>
                    </a:lnR>
                    <a:lnT>
                      <a:noFill/>
                    </a:lnT>
                    <a:lnB>
                      <a:noFill/>
                    </a:lnB>
                    <a:solidFill>
                      <a:srgbClr val="376092"/>
                    </a:solidFill>
                  </a:tcPr>
                </a:tc>
                <a:tc>
                  <a:txBody>
                    <a:bodyPr/>
                    <a:lstStyle/>
                    <a:p>
                      <a:pPr algn="l" rtl="0" fontAlgn="b"/>
                      <a:endParaRPr lang="es-UY" sz="1500" b="0" i="0" u="none" strike="noStrike" dirty="0">
                        <a:solidFill>
                          <a:srgbClr val="FFFFFF"/>
                        </a:solidFill>
                        <a:effectLst/>
                        <a:latin typeface="+mj-lt"/>
                      </a:endParaRPr>
                    </a:p>
                  </a:txBody>
                  <a:tcPr marL="8721" marR="8721" marT="8721" marB="0" anchor="b">
                    <a:lnL>
                      <a:noFill/>
                    </a:lnL>
                    <a:lnR>
                      <a:noFill/>
                    </a:lnR>
                    <a:lnT>
                      <a:noFill/>
                    </a:lnT>
                    <a:lnB>
                      <a:noFill/>
                    </a:lnB>
                    <a:solidFill>
                      <a:srgbClr val="376092"/>
                    </a:solidFill>
                  </a:tcPr>
                </a:tc>
                <a:extLst>
                  <a:ext uri="{0D108BD9-81ED-4DB2-BD59-A6C34878D82A}">
                    <a16:rowId xmlns:a16="http://schemas.microsoft.com/office/drawing/2014/main" val="10001"/>
                  </a:ext>
                </a:extLst>
              </a:tr>
              <a:tr h="250356">
                <a:tc>
                  <a:txBody>
                    <a:bodyPr/>
                    <a:lstStyle/>
                    <a:p>
                      <a:pPr algn="l" fontAlgn="b"/>
                      <a:r>
                        <a:rPr lang="es-UY" sz="1500" b="0" i="0" u="none" strike="noStrike" dirty="0">
                          <a:solidFill>
                            <a:schemeClr val="tx1"/>
                          </a:solidFill>
                          <a:effectLst/>
                          <a:latin typeface="+mj-lt"/>
                        </a:rPr>
                        <a:t>Ingresos brutos</a:t>
                      </a:r>
                    </a:p>
                  </a:txBody>
                  <a:tcPr marL="8721" marR="8721" marT="8721" marB="0" anchor="b">
                    <a:lnL>
                      <a:noFill/>
                    </a:lnL>
                    <a:lnR>
                      <a:noFill/>
                    </a:lnR>
                    <a:lnT>
                      <a:noFill/>
                    </a:lnT>
                    <a:lnB>
                      <a:noFill/>
                    </a:lnB>
                    <a:solidFill>
                      <a:srgbClr val="FFFFFF"/>
                    </a:solidFill>
                  </a:tcPr>
                </a:tc>
                <a:tc>
                  <a:txBody>
                    <a:bodyPr/>
                    <a:lstStyle/>
                    <a:p>
                      <a:pPr algn="r" rtl="0" fontAlgn="b"/>
                      <a:r>
                        <a:rPr lang="es-UY" sz="1500" b="0" i="0" u="none" strike="noStrike" kern="1200" dirty="0">
                          <a:solidFill>
                            <a:schemeClr val="tx1"/>
                          </a:solidFill>
                          <a:effectLst/>
                          <a:latin typeface="+mj-lt"/>
                          <a:ea typeface="+mn-ea"/>
                          <a:cs typeface="+mn-cs"/>
                        </a:rPr>
                        <a:t> 127.202,37 </a:t>
                      </a:r>
                    </a:p>
                  </a:txBody>
                  <a:tcPr marL="8721" marR="8721" marT="8721" marB="0" anchor="b">
                    <a:lnL>
                      <a:noFill/>
                    </a:lnL>
                    <a:lnR>
                      <a:noFill/>
                    </a:lnR>
                    <a:lnT>
                      <a:noFill/>
                    </a:lnT>
                    <a:lnB>
                      <a:noFill/>
                    </a:lnB>
                    <a:solidFill>
                      <a:srgbClr val="FFFFFF"/>
                    </a:solidFill>
                  </a:tcPr>
                </a:tc>
                <a:tc>
                  <a:txBody>
                    <a:bodyPr/>
                    <a:lstStyle/>
                    <a:p>
                      <a:pPr algn="r" rtl="0" fontAlgn="b"/>
                      <a:r>
                        <a:rPr lang="es-UY" sz="1500" b="0" i="0" u="none" strike="noStrike" kern="1200" dirty="0">
                          <a:solidFill>
                            <a:schemeClr val="tx1"/>
                          </a:solidFill>
                          <a:effectLst/>
                          <a:latin typeface="+mj-lt"/>
                          <a:ea typeface="+mn-ea"/>
                          <a:cs typeface="+mn-cs"/>
                        </a:rPr>
                        <a:t> 124.489,42 </a:t>
                      </a:r>
                    </a:p>
                  </a:txBody>
                  <a:tcPr marL="8721" marR="8721" marT="8721" marB="0" anchor="b">
                    <a:lnL>
                      <a:noFill/>
                    </a:lnL>
                    <a:lnR>
                      <a:noFill/>
                    </a:lnR>
                    <a:lnT>
                      <a:noFill/>
                    </a:lnT>
                    <a:lnB>
                      <a:noFill/>
                    </a:lnB>
                    <a:solidFill>
                      <a:srgbClr val="FFFFFF"/>
                    </a:solidFill>
                  </a:tcPr>
                </a:tc>
                <a:tc>
                  <a:txBody>
                    <a:bodyPr/>
                    <a:lstStyle/>
                    <a:p>
                      <a:pPr marL="0" marR="0" lvl="0" indent="0" algn="r" defTabSz="998543" rtl="0" eaLnBrk="1" fontAlgn="b" latinLnBrk="0" hangingPunct="1">
                        <a:lnSpc>
                          <a:spcPct val="100000"/>
                        </a:lnSpc>
                        <a:spcBef>
                          <a:spcPts val="0"/>
                        </a:spcBef>
                        <a:spcAft>
                          <a:spcPts val="0"/>
                        </a:spcAft>
                        <a:buClrTx/>
                        <a:buSzTx/>
                        <a:buFontTx/>
                        <a:buNone/>
                        <a:tabLst/>
                        <a:defRPr/>
                      </a:pPr>
                      <a:r>
                        <a:rPr lang="es-UY" sz="1500" b="0" i="1" u="none" strike="noStrike" kern="1200" dirty="0">
                          <a:solidFill>
                            <a:srgbClr val="FF0000"/>
                          </a:solidFill>
                          <a:effectLst/>
                          <a:latin typeface="+mj-lt"/>
                          <a:ea typeface="+mn-ea"/>
                          <a:cs typeface="+mn-cs"/>
                        </a:rPr>
                        <a:t>-2,1%</a:t>
                      </a:r>
                    </a:p>
                  </a:txBody>
                  <a:tcPr marL="8721" marR="8721" marT="8721" marB="0" anchor="b">
                    <a:lnL>
                      <a:noFill/>
                    </a:lnL>
                    <a:lnR>
                      <a:noFill/>
                    </a:lnR>
                    <a:lnT>
                      <a:noFill/>
                    </a:lnT>
                    <a:lnB>
                      <a:noFill/>
                    </a:lnB>
                    <a:solidFill>
                      <a:srgbClr val="FFFFFF"/>
                    </a:solidFill>
                  </a:tcPr>
                </a:tc>
                <a:extLst>
                  <a:ext uri="{0D108BD9-81ED-4DB2-BD59-A6C34878D82A}">
                    <a16:rowId xmlns:a16="http://schemas.microsoft.com/office/drawing/2014/main" val="10002"/>
                  </a:ext>
                </a:extLst>
              </a:tr>
              <a:tr h="255723">
                <a:tc>
                  <a:txBody>
                    <a:bodyPr/>
                    <a:lstStyle/>
                    <a:p>
                      <a:pPr algn="l" rtl="0" fontAlgn="b"/>
                      <a:r>
                        <a:rPr lang="es-UY" sz="1500" b="0" i="0" u="none" strike="noStrike" kern="1200" dirty="0">
                          <a:solidFill>
                            <a:schemeClr val="tx1"/>
                          </a:solidFill>
                          <a:effectLst/>
                          <a:latin typeface="+mj-lt"/>
                          <a:ea typeface="+mn-ea"/>
                          <a:cs typeface="+mn-cs"/>
                        </a:rPr>
                        <a:t>Deducciones</a:t>
                      </a:r>
                    </a:p>
                  </a:txBody>
                  <a:tcPr marL="8721" marR="8721" marT="8721" marB="0" anchor="b">
                    <a:lnL>
                      <a:noFill/>
                    </a:lnL>
                    <a:lnR>
                      <a:noFill/>
                    </a:lnR>
                    <a:lnT>
                      <a:noFill/>
                    </a:lnT>
                    <a:lnB w="12700" cap="flat" cmpd="sng" algn="ctr">
                      <a:solidFill>
                        <a:schemeClr val="tx1"/>
                      </a:solidFill>
                      <a:prstDash val="solid"/>
                      <a:round/>
                      <a:headEnd type="none" w="med" len="med"/>
                      <a:tailEnd type="none" w="med" len="med"/>
                    </a:lnB>
                    <a:solidFill>
                      <a:srgbClr val="FFFFFF"/>
                    </a:solidFill>
                  </a:tcPr>
                </a:tc>
                <a:tc>
                  <a:txBody>
                    <a:bodyPr/>
                    <a:lstStyle/>
                    <a:p>
                      <a:pPr algn="r" rtl="0" fontAlgn="b"/>
                      <a:r>
                        <a:rPr lang="es-UY" sz="1500" b="0" i="0" u="none" strike="noStrike" kern="1200" dirty="0">
                          <a:solidFill>
                            <a:schemeClr val="tx1"/>
                          </a:solidFill>
                          <a:effectLst/>
                          <a:latin typeface="+mj-lt"/>
                          <a:ea typeface="+mn-ea"/>
                          <a:cs typeface="+mn-cs"/>
                        </a:rPr>
                        <a:t>-39.436,93 </a:t>
                      </a:r>
                    </a:p>
                  </a:txBody>
                  <a:tcPr marL="8721" marR="8721" marT="8721" marB="0" anchor="b">
                    <a:lnL>
                      <a:noFill/>
                    </a:lnL>
                    <a:lnR>
                      <a:noFill/>
                    </a:lnR>
                    <a:lnT>
                      <a:noFill/>
                    </a:lnT>
                    <a:lnB w="12700" cap="flat" cmpd="sng" algn="ctr">
                      <a:solidFill>
                        <a:schemeClr val="tx1"/>
                      </a:solidFill>
                      <a:prstDash val="solid"/>
                      <a:round/>
                      <a:headEnd type="none" w="med" len="med"/>
                      <a:tailEnd type="none" w="med" len="med"/>
                    </a:lnB>
                    <a:solidFill>
                      <a:srgbClr val="FFFFFF"/>
                    </a:solidFill>
                  </a:tcPr>
                </a:tc>
                <a:tc>
                  <a:txBody>
                    <a:bodyPr/>
                    <a:lstStyle/>
                    <a:p>
                      <a:pPr algn="r" rtl="0" fontAlgn="b"/>
                      <a:r>
                        <a:rPr lang="es-UY" sz="1500" b="0" i="0" u="none" strike="noStrike" kern="1200" dirty="0">
                          <a:solidFill>
                            <a:schemeClr val="tx1"/>
                          </a:solidFill>
                          <a:effectLst/>
                          <a:latin typeface="+mj-lt"/>
                          <a:ea typeface="+mn-ea"/>
                          <a:cs typeface="+mn-cs"/>
                        </a:rPr>
                        <a:t>-38.942,38 </a:t>
                      </a:r>
                    </a:p>
                  </a:txBody>
                  <a:tcPr marL="8721" marR="8721" marT="8721" marB="0" anchor="b">
                    <a:lnL>
                      <a:noFill/>
                    </a:lnL>
                    <a:lnR>
                      <a:noFill/>
                    </a:lnR>
                    <a:lnT>
                      <a:noFill/>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r" defTabSz="998543" rtl="0" eaLnBrk="1" fontAlgn="b" latinLnBrk="0" hangingPunct="1">
                        <a:lnSpc>
                          <a:spcPct val="100000"/>
                        </a:lnSpc>
                        <a:spcBef>
                          <a:spcPts val="0"/>
                        </a:spcBef>
                        <a:spcAft>
                          <a:spcPts val="0"/>
                        </a:spcAft>
                        <a:buClrTx/>
                        <a:buSzTx/>
                        <a:buFontTx/>
                        <a:buNone/>
                        <a:tabLst/>
                        <a:defRPr/>
                      </a:pPr>
                      <a:r>
                        <a:rPr lang="es-UY" sz="1500" b="0" i="1" u="none" strike="noStrike" kern="1200" dirty="0">
                          <a:solidFill>
                            <a:srgbClr val="00B050"/>
                          </a:solidFill>
                          <a:effectLst/>
                          <a:latin typeface="+mj-lt"/>
                          <a:ea typeface="+mn-ea"/>
                          <a:cs typeface="+mn-cs"/>
                        </a:rPr>
                        <a:t>-1,3%</a:t>
                      </a:r>
                    </a:p>
                  </a:txBody>
                  <a:tcPr marL="8721" marR="8721" marT="8721" marB="0" anchor="b">
                    <a:lnL>
                      <a:noFill/>
                    </a:lnL>
                    <a:lnR>
                      <a:noFill/>
                    </a:lnR>
                    <a:lnT>
                      <a:noFill/>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4235433509"/>
                  </a:ext>
                </a:extLst>
              </a:tr>
              <a:tr h="231979">
                <a:tc>
                  <a:txBody>
                    <a:bodyPr/>
                    <a:lstStyle/>
                    <a:p>
                      <a:pPr algn="l" rtl="0" fontAlgn="b"/>
                      <a:r>
                        <a:rPr lang="es-UY" sz="1500" b="1" i="0" u="none" strike="noStrike" dirty="0">
                          <a:solidFill>
                            <a:schemeClr val="tx1"/>
                          </a:solidFill>
                          <a:effectLst/>
                          <a:latin typeface="+mj-lt"/>
                        </a:rPr>
                        <a:t>Ingresos netos</a:t>
                      </a:r>
                    </a:p>
                  </a:txBody>
                  <a:tcPr marL="8721" marR="8721" marT="8721" marB="0" anchor="b">
                    <a:lnL>
                      <a:noFill/>
                    </a:lnL>
                    <a:lnR>
                      <a:noFill/>
                    </a:lnR>
                    <a:lnT w="12700" cap="flat" cmpd="sng" algn="ctr">
                      <a:solidFill>
                        <a:schemeClr val="tx1"/>
                      </a:solidFill>
                      <a:prstDash val="solid"/>
                      <a:round/>
                      <a:headEnd type="none" w="med" len="med"/>
                      <a:tailEnd type="none" w="med" len="med"/>
                    </a:lnT>
                    <a:lnB>
                      <a:noFill/>
                    </a:lnB>
                    <a:solidFill>
                      <a:srgbClr val="FFFFFF"/>
                    </a:solidFill>
                  </a:tcPr>
                </a:tc>
                <a:tc>
                  <a:txBody>
                    <a:bodyPr/>
                    <a:lstStyle/>
                    <a:p>
                      <a:pPr algn="r" rtl="0" fontAlgn="b"/>
                      <a:r>
                        <a:rPr lang="es-UY" sz="1500" b="1" i="0" u="none" strike="noStrike" kern="1200" dirty="0">
                          <a:solidFill>
                            <a:schemeClr val="tx1"/>
                          </a:solidFill>
                          <a:effectLst/>
                          <a:latin typeface="+mj-lt"/>
                          <a:ea typeface="+mn-ea"/>
                          <a:cs typeface="+mn-cs"/>
                        </a:rPr>
                        <a:t> 87.765,44 </a:t>
                      </a:r>
                    </a:p>
                  </a:txBody>
                  <a:tcPr marL="8721" marR="8721" marT="8721" marB="0" anchor="b">
                    <a:lnL>
                      <a:noFill/>
                    </a:lnL>
                    <a:lnR>
                      <a:noFill/>
                    </a:lnR>
                    <a:lnT w="12700" cap="flat" cmpd="sng" algn="ctr">
                      <a:solidFill>
                        <a:schemeClr val="tx1"/>
                      </a:solidFill>
                      <a:prstDash val="solid"/>
                      <a:round/>
                      <a:headEnd type="none" w="med" len="med"/>
                      <a:tailEnd type="none" w="med" len="med"/>
                    </a:lnT>
                    <a:lnB>
                      <a:noFill/>
                    </a:lnB>
                    <a:solidFill>
                      <a:srgbClr val="FFFFFF"/>
                    </a:solidFill>
                  </a:tcPr>
                </a:tc>
                <a:tc>
                  <a:txBody>
                    <a:bodyPr/>
                    <a:lstStyle/>
                    <a:p>
                      <a:pPr algn="r" rtl="0" fontAlgn="b"/>
                      <a:r>
                        <a:rPr lang="es-UY" sz="1500" b="1" i="0" u="none" strike="noStrike" kern="1200" dirty="0">
                          <a:solidFill>
                            <a:schemeClr val="tx1"/>
                          </a:solidFill>
                          <a:effectLst/>
                          <a:latin typeface="+mj-lt"/>
                          <a:ea typeface="+mn-ea"/>
                          <a:cs typeface="+mn-cs"/>
                        </a:rPr>
                        <a:t>85.547,04 </a:t>
                      </a:r>
                    </a:p>
                  </a:txBody>
                  <a:tcPr marL="8721" marR="8721" marT="8721" marB="0" anchor="b">
                    <a:lnL>
                      <a:noFill/>
                    </a:lnL>
                    <a:lnR>
                      <a:noFill/>
                    </a:lnR>
                    <a:lnT w="12700" cap="flat" cmpd="sng" algn="ctr">
                      <a:solidFill>
                        <a:schemeClr val="tx1"/>
                      </a:solidFill>
                      <a:prstDash val="solid"/>
                      <a:round/>
                      <a:headEnd type="none" w="med" len="med"/>
                      <a:tailEnd type="none" w="med" len="med"/>
                    </a:lnT>
                    <a:lnB>
                      <a:noFill/>
                    </a:lnB>
                    <a:solidFill>
                      <a:srgbClr val="FFFFFF"/>
                    </a:solidFill>
                  </a:tcPr>
                </a:tc>
                <a:tc>
                  <a:txBody>
                    <a:bodyPr/>
                    <a:lstStyle/>
                    <a:p>
                      <a:pPr marL="0" marR="0" lvl="0" indent="0" algn="r" defTabSz="998543" rtl="0" eaLnBrk="1" fontAlgn="b" latinLnBrk="0" hangingPunct="1">
                        <a:lnSpc>
                          <a:spcPct val="100000"/>
                        </a:lnSpc>
                        <a:spcBef>
                          <a:spcPts val="0"/>
                        </a:spcBef>
                        <a:spcAft>
                          <a:spcPts val="0"/>
                        </a:spcAft>
                        <a:buClrTx/>
                        <a:buSzTx/>
                        <a:buFontTx/>
                        <a:buNone/>
                        <a:tabLst/>
                        <a:defRPr/>
                      </a:pPr>
                      <a:r>
                        <a:rPr lang="es-UY" sz="1500" b="0" i="1" u="none" strike="noStrike" kern="1200" dirty="0">
                          <a:solidFill>
                            <a:srgbClr val="FF0000"/>
                          </a:solidFill>
                          <a:effectLst/>
                          <a:latin typeface="+mj-lt"/>
                          <a:ea typeface="+mn-ea"/>
                          <a:cs typeface="+mn-cs"/>
                        </a:rPr>
                        <a:t>-2,5%</a:t>
                      </a:r>
                    </a:p>
                  </a:txBody>
                  <a:tcPr marL="8721" marR="8721" marT="8721" marB="0" anchor="b">
                    <a:lnL>
                      <a:noFill/>
                    </a:lnL>
                    <a:lnR>
                      <a:noFill/>
                    </a:lnR>
                    <a:lnT w="12700" cap="flat" cmpd="sng" algn="ctr">
                      <a:solidFill>
                        <a:schemeClr val="tx1"/>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10004"/>
                  </a:ext>
                </a:extLst>
              </a:tr>
              <a:tr h="255723">
                <a:tc>
                  <a:txBody>
                    <a:bodyPr/>
                    <a:lstStyle/>
                    <a:p>
                      <a:pPr algn="l" rtl="0" fontAlgn="b"/>
                      <a:r>
                        <a:rPr lang="es-UY" sz="1500" b="0" i="0" u="none" strike="noStrike" dirty="0">
                          <a:solidFill>
                            <a:schemeClr val="tx1"/>
                          </a:solidFill>
                          <a:effectLst/>
                          <a:latin typeface="+mj-lt"/>
                        </a:rPr>
                        <a:t>Costo de ventas</a:t>
                      </a:r>
                    </a:p>
                  </a:txBody>
                  <a:tcPr marL="8721" marR="8721" marT="8721" marB="0" anchor="b">
                    <a:lnL>
                      <a:noFill/>
                    </a:lnL>
                    <a:lnR>
                      <a:noFill/>
                    </a:lnR>
                    <a:lnT>
                      <a:noFill/>
                    </a:lnT>
                    <a:lnB w="12700" cap="flat" cmpd="sng" algn="ctr">
                      <a:solidFill>
                        <a:schemeClr val="tx1"/>
                      </a:solidFill>
                      <a:prstDash val="solid"/>
                      <a:round/>
                      <a:headEnd type="none" w="med" len="med"/>
                      <a:tailEnd type="none" w="med" len="med"/>
                    </a:lnB>
                    <a:solidFill>
                      <a:srgbClr val="FFFFFF"/>
                    </a:solidFill>
                  </a:tcPr>
                </a:tc>
                <a:tc>
                  <a:txBody>
                    <a:bodyPr/>
                    <a:lstStyle/>
                    <a:p>
                      <a:pPr marL="0" algn="r" defTabSz="998543" rtl="0" eaLnBrk="1" fontAlgn="b" latinLnBrk="0" hangingPunct="1"/>
                      <a:r>
                        <a:rPr lang="es-UY" sz="1500" b="0" i="0" u="none" strike="noStrike" kern="1200" dirty="0">
                          <a:solidFill>
                            <a:schemeClr val="tx1"/>
                          </a:solidFill>
                          <a:effectLst/>
                          <a:latin typeface="+mj-lt"/>
                          <a:ea typeface="+mn-ea"/>
                          <a:cs typeface="+mn-cs"/>
                        </a:rPr>
                        <a:t>-85.360,11 </a:t>
                      </a:r>
                    </a:p>
                  </a:txBody>
                  <a:tcPr marL="8721" marR="8721" marT="8721" marB="0" anchor="b">
                    <a:lnL>
                      <a:noFill/>
                    </a:lnL>
                    <a:lnR>
                      <a:noFill/>
                    </a:lnR>
                    <a:lnT>
                      <a:noFill/>
                    </a:lnT>
                    <a:lnB w="12700" cap="flat" cmpd="sng" algn="ctr">
                      <a:solidFill>
                        <a:schemeClr val="tx1"/>
                      </a:solidFill>
                      <a:prstDash val="solid"/>
                      <a:round/>
                      <a:headEnd type="none" w="med" len="med"/>
                      <a:tailEnd type="none" w="med" len="med"/>
                    </a:lnB>
                    <a:solidFill>
                      <a:srgbClr val="FFFFFF"/>
                    </a:solidFill>
                  </a:tcPr>
                </a:tc>
                <a:tc>
                  <a:txBody>
                    <a:bodyPr/>
                    <a:lstStyle/>
                    <a:p>
                      <a:pPr marL="0" algn="r" defTabSz="998543" rtl="0" eaLnBrk="1" fontAlgn="b" latinLnBrk="0" hangingPunct="1"/>
                      <a:r>
                        <a:rPr lang="es-UY" sz="1500" b="0" i="0" u="none" strike="noStrike" kern="1200" dirty="0">
                          <a:solidFill>
                            <a:schemeClr val="tx1"/>
                          </a:solidFill>
                          <a:effectLst/>
                          <a:latin typeface="+mj-lt"/>
                          <a:ea typeface="+mn-ea"/>
                          <a:cs typeface="+mn-cs"/>
                        </a:rPr>
                        <a:t>-76.064,75 </a:t>
                      </a:r>
                    </a:p>
                  </a:txBody>
                  <a:tcPr marL="8721" marR="8721" marT="8721" marB="0" anchor="b">
                    <a:lnL>
                      <a:noFill/>
                    </a:lnL>
                    <a:lnR>
                      <a:noFill/>
                    </a:lnR>
                    <a:lnT>
                      <a:noFill/>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r" defTabSz="998543" rtl="0" eaLnBrk="1" fontAlgn="b" latinLnBrk="0" hangingPunct="1">
                        <a:lnSpc>
                          <a:spcPct val="100000"/>
                        </a:lnSpc>
                        <a:spcBef>
                          <a:spcPts val="0"/>
                        </a:spcBef>
                        <a:spcAft>
                          <a:spcPts val="0"/>
                        </a:spcAft>
                        <a:buClrTx/>
                        <a:buSzTx/>
                        <a:buFontTx/>
                        <a:buNone/>
                        <a:tabLst/>
                        <a:defRPr/>
                      </a:pPr>
                      <a:r>
                        <a:rPr lang="es-UY" sz="1500" b="0" i="1" u="none" strike="noStrike" kern="1200" dirty="0">
                          <a:solidFill>
                            <a:srgbClr val="00B050"/>
                          </a:solidFill>
                          <a:effectLst/>
                          <a:latin typeface="+mj-lt"/>
                          <a:ea typeface="+mn-ea"/>
                          <a:cs typeface="+mn-cs"/>
                        </a:rPr>
                        <a:t>-10,9%</a:t>
                      </a:r>
                    </a:p>
                  </a:txBody>
                  <a:tcPr marL="8721" marR="8721" marT="8721" marB="0" anchor="b">
                    <a:lnL>
                      <a:noFill/>
                    </a:lnL>
                    <a:lnR>
                      <a:noFill/>
                    </a:lnR>
                    <a:lnT>
                      <a:noFill/>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0006"/>
                  </a:ext>
                </a:extLst>
              </a:tr>
              <a:tr h="255723">
                <a:tc>
                  <a:txBody>
                    <a:bodyPr/>
                    <a:lstStyle/>
                    <a:p>
                      <a:pPr algn="l" rtl="0" fontAlgn="b"/>
                      <a:r>
                        <a:rPr lang="es-UY" sz="1500" b="1" i="0" u="none" strike="noStrike" dirty="0">
                          <a:solidFill>
                            <a:schemeClr val="tx1"/>
                          </a:solidFill>
                          <a:effectLst/>
                          <a:latin typeface="+mj-lt"/>
                        </a:rPr>
                        <a:t>Ganancia bruta</a:t>
                      </a:r>
                    </a:p>
                  </a:txBody>
                  <a:tcPr marL="8721" marR="8721" marT="8721" marB="0" anchor="b">
                    <a:lnL>
                      <a:noFill/>
                    </a:lnL>
                    <a:lnR>
                      <a:noFill/>
                    </a:lnR>
                    <a:lnT w="12700" cap="flat" cmpd="sng" algn="ctr">
                      <a:solidFill>
                        <a:schemeClr val="tx1"/>
                      </a:solidFill>
                      <a:prstDash val="solid"/>
                      <a:round/>
                      <a:headEnd type="none" w="med" len="med"/>
                      <a:tailEnd type="none" w="med" len="med"/>
                    </a:lnT>
                    <a:lnB>
                      <a:noFill/>
                    </a:lnB>
                    <a:solidFill>
                      <a:srgbClr val="FFFFFF"/>
                    </a:solidFill>
                  </a:tcPr>
                </a:tc>
                <a:tc>
                  <a:txBody>
                    <a:bodyPr/>
                    <a:lstStyle/>
                    <a:p>
                      <a:pPr algn="r" rtl="0" fontAlgn="b"/>
                      <a:r>
                        <a:rPr lang="es-UY" sz="1500" b="1" i="0" u="none" strike="noStrike" kern="1200" dirty="0">
                          <a:solidFill>
                            <a:schemeClr val="tx1"/>
                          </a:solidFill>
                          <a:effectLst/>
                          <a:latin typeface="+mj-lt"/>
                          <a:ea typeface="+mn-ea"/>
                          <a:cs typeface="+mn-cs"/>
                        </a:rPr>
                        <a:t> 2.405,33 </a:t>
                      </a:r>
                    </a:p>
                  </a:txBody>
                  <a:tcPr marL="8721" marR="8721" marT="8721" marB="0" anchor="b">
                    <a:lnL>
                      <a:noFill/>
                    </a:lnL>
                    <a:lnR>
                      <a:noFill/>
                    </a:lnR>
                    <a:lnT w="1270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solidFill>
                      <a:srgbClr val="FFFFFF"/>
                    </a:solidFill>
                  </a:tcPr>
                </a:tc>
                <a:tc>
                  <a:txBody>
                    <a:bodyPr/>
                    <a:lstStyle/>
                    <a:p>
                      <a:pPr algn="r" rtl="0" fontAlgn="b"/>
                      <a:r>
                        <a:rPr lang="es-UY" sz="1500" b="1" i="0" u="none" strike="noStrike" kern="1200" dirty="0">
                          <a:solidFill>
                            <a:schemeClr val="tx1"/>
                          </a:solidFill>
                          <a:effectLst/>
                          <a:latin typeface="+mj-lt"/>
                          <a:ea typeface="+mn-ea"/>
                          <a:cs typeface="+mn-cs"/>
                        </a:rPr>
                        <a:t> 9.482,29 </a:t>
                      </a:r>
                    </a:p>
                  </a:txBody>
                  <a:tcPr marL="8721" marR="8721" marT="8721" marB="0" anchor="b">
                    <a:lnL>
                      <a:noFill/>
                    </a:lnL>
                    <a:lnR>
                      <a:noFill/>
                    </a:lnR>
                    <a:lnT w="1270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solidFill>
                      <a:srgbClr val="FFFFFF"/>
                    </a:solidFill>
                  </a:tcPr>
                </a:tc>
                <a:tc>
                  <a:txBody>
                    <a:bodyPr/>
                    <a:lstStyle/>
                    <a:p>
                      <a:pPr marL="0" marR="0" lvl="0" indent="0" algn="r" defTabSz="998543" rtl="0" eaLnBrk="1" fontAlgn="b" latinLnBrk="0" hangingPunct="1">
                        <a:lnSpc>
                          <a:spcPct val="100000"/>
                        </a:lnSpc>
                        <a:spcBef>
                          <a:spcPts val="0"/>
                        </a:spcBef>
                        <a:spcAft>
                          <a:spcPts val="0"/>
                        </a:spcAft>
                        <a:buClrTx/>
                        <a:buSzTx/>
                        <a:buFontTx/>
                        <a:buNone/>
                        <a:tabLst/>
                        <a:defRPr/>
                      </a:pPr>
                      <a:r>
                        <a:rPr lang="es-UY" sz="1500" b="0" i="1" u="none" strike="noStrike" kern="1200" dirty="0">
                          <a:solidFill>
                            <a:srgbClr val="00B050"/>
                          </a:solidFill>
                          <a:effectLst/>
                          <a:latin typeface="+mj-lt"/>
                          <a:ea typeface="+mn-ea"/>
                          <a:cs typeface="+mn-cs"/>
                        </a:rPr>
                        <a:t>+294,2%</a:t>
                      </a:r>
                    </a:p>
                  </a:txBody>
                  <a:tcPr marL="8721" marR="8721" marT="8721" marB="0" anchor="b">
                    <a:lnL>
                      <a:noFill/>
                    </a:lnL>
                    <a:lnR>
                      <a:noFill/>
                    </a:lnR>
                    <a:lnT w="1270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solidFill>
                      <a:srgbClr val="FFFFFF"/>
                    </a:solidFill>
                  </a:tcPr>
                </a:tc>
                <a:extLst>
                  <a:ext uri="{0D108BD9-81ED-4DB2-BD59-A6C34878D82A}">
                    <a16:rowId xmlns:a16="http://schemas.microsoft.com/office/drawing/2014/main" val="10007"/>
                  </a:ext>
                </a:extLst>
              </a:tr>
              <a:tr h="255723">
                <a:tc>
                  <a:txBody>
                    <a:bodyPr/>
                    <a:lstStyle/>
                    <a:p>
                      <a:pPr algn="l" rtl="0" fontAlgn="b"/>
                      <a:r>
                        <a:rPr lang="es-UY" sz="1500" b="0" i="0" u="none" strike="noStrike" dirty="0">
                          <a:solidFill>
                            <a:schemeClr val="tx1"/>
                          </a:solidFill>
                          <a:effectLst/>
                          <a:latin typeface="+mj-lt"/>
                        </a:rPr>
                        <a:t>Gastos de administración y ventas</a:t>
                      </a:r>
                    </a:p>
                  </a:txBody>
                  <a:tcPr marL="8721" marR="8721" marT="8721" marB="0" anchor="b">
                    <a:lnL>
                      <a:noFill/>
                    </a:lnL>
                    <a:lnR>
                      <a:noFill/>
                    </a:lnR>
                    <a:lnT>
                      <a:noFill/>
                    </a:lnT>
                    <a:lnB>
                      <a:noFill/>
                    </a:lnB>
                    <a:solidFill>
                      <a:srgbClr val="FFFFFF"/>
                    </a:solidFill>
                  </a:tcPr>
                </a:tc>
                <a:tc>
                  <a:txBody>
                    <a:bodyPr/>
                    <a:lstStyle/>
                    <a:p>
                      <a:pPr algn="r" rtl="0" fontAlgn="b"/>
                      <a:r>
                        <a:rPr lang="es-UY" sz="1500" b="0" i="0" u="none" strike="noStrike" kern="1200" dirty="0">
                          <a:solidFill>
                            <a:schemeClr val="tx1"/>
                          </a:solidFill>
                          <a:effectLst/>
                          <a:latin typeface="+mj-lt"/>
                          <a:ea typeface="+mn-ea"/>
                          <a:cs typeface="+mn-cs"/>
                        </a:rPr>
                        <a:t>-8.000,60 </a:t>
                      </a:r>
                    </a:p>
                  </a:txBody>
                  <a:tcPr marL="8721" marR="8721" marT="8721" marB="0" anchor="b">
                    <a:lnL>
                      <a:noFill/>
                    </a:lnL>
                    <a:lnR>
                      <a:noFill/>
                    </a:lnR>
                    <a:lnT>
                      <a:noFill/>
                    </a:lnT>
                    <a:lnB>
                      <a:noFill/>
                    </a:lnB>
                    <a:solidFill>
                      <a:srgbClr val="FFFFFF"/>
                    </a:solidFill>
                  </a:tcPr>
                </a:tc>
                <a:tc>
                  <a:txBody>
                    <a:bodyPr/>
                    <a:lstStyle/>
                    <a:p>
                      <a:pPr algn="r" rtl="0" fontAlgn="b"/>
                      <a:r>
                        <a:rPr lang="es-UY" sz="1500" b="0" i="0" u="none" strike="noStrike" kern="1200" dirty="0">
                          <a:solidFill>
                            <a:schemeClr val="tx1"/>
                          </a:solidFill>
                          <a:effectLst/>
                          <a:latin typeface="+mj-lt"/>
                          <a:ea typeface="+mn-ea"/>
                          <a:cs typeface="+mn-cs"/>
                        </a:rPr>
                        <a:t>-7.908,54 </a:t>
                      </a:r>
                    </a:p>
                  </a:txBody>
                  <a:tcPr marL="8721" marR="8721" marT="8721" marB="0" anchor="b">
                    <a:lnL>
                      <a:noFill/>
                    </a:lnL>
                    <a:lnR>
                      <a:noFill/>
                    </a:lnR>
                    <a:lnT>
                      <a:noFill/>
                    </a:lnT>
                    <a:lnB>
                      <a:noFill/>
                    </a:lnB>
                    <a:solidFill>
                      <a:srgbClr val="FFFFFF"/>
                    </a:solidFill>
                  </a:tcPr>
                </a:tc>
                <a:tc>
                  <a:txBody>
                    <a:bodyPr/>
                    <a:lstStyle/>
                    <a:p>
                      <a:pPr marL="0" marR="0" lvl="0" indent="0" algn="r" defTabSz="998543" rtl="0" eaLnBrk="1" fontAlgn="b" latinLnBrk="0" hangingPunct="1">
                        <a:lnSpc>
                          <a:spcPct val="100000"/>
                        </a:lnSpc>
                        <a:spcBef>
                          <a:spcPts val="0"/>
                        </a:spcBef>
                        <a:spcAft>
                          <a:spcPts val="0"/>
                        </a:spcAft>
                        <a:buClrTx/>
                        <a:buSzTx/>
                        <a:buFontTx/>
                        <a:buNone/>
                        <a:tabLst/>
                        <a:defRPr/>
                      </a:pPr>
                      <a:r>
                        <a:rPr lang="es-UY" sz="1500" b="0" i="1" u="none" strike="noStrike" kern="1200" dirty="0">
                          <a:solidFill>
                            <a:srgbClr val="00B050"/>
                          </a:solidFill>
                          <a:effectLst/>
                          <a:latin typeface="+mj-lt"/>
                          <a:ea typeface="+mn-ea"/>
                          <a:cs typeface="+mn-cs"/>
                        </a:rPr>
                        <a:t>-1,2%</a:t>
                      </a:r>
                    </a:p>
                  </a:txBody>
                  <a:tcPr marL="8721" marR="8721" marT="8721" marB="0" anchor="b">
                    <a:lnL>
                      <a:noFill/>
                    </a:lnL>
                    <a:lnR>
                      <a:noFill/>
                    </a:lnR>
                    <a:lnT>
                      <a:noFill/>
                    </a:lnT>
                    <a:lnB>
                      <a:noFill/>
                    </a:lnB>
                    <a:solidFill>
                      <a:srgbClr val="FFFFFF"/>
                    </a:solidFill>
                  </a:tcPr>
                </a:tc>
                <a:extLst>
                  <a:ext uri="{0D108BD9-81ED-4DB2-BD59-A6C34878D82A}">
                    <a16:rowId xmlns:a16="http://schemas.microsoft.com/office/drawing/2014/main" val="10009"/>
                  </a:ext>
                </a:extLst>
              </a:tr>
              <a:tr h="255723">
                <a:tc>
                  <a:txBody>
                    <a:bodyPr/>
                    <a:lstStyle/>
                    <a:p>
                      <a:pPr algn="l" rtl="0" fontAlgn="b"/>
                      <a:r>
                        <a:rPr lang="es-UY" sz="1500" b="0" i="0" u="none" strike="noStrike" dirty="0">
                          <a:solidFill>
                            <a:schemeClr val="tx1"/>
                          </a:solidFill>
                          <a:effectLst/>
                          <a:latin typeface="+mj-lt"/>
                        </a:rPr>
                        <a:t>Otros gastos/Ingresos </a:t>
                      </a:r>
                    </a:p>
                  </a:txBody>
                  <a:tcPr marL="8721" marR="8721" marT="8721" marB="0" anchor="b">
                    <a:lnL>
                      <a:noFill/>
                    </a:lnL>
                    <a:lnR>
                      <a:noFill/>
                    </a:lnR>
                    <a:lnT>
                      <a:noFill/>
                    </a:lnT>
                    <a:lnB w="12700" cap="flat" cmpd="sng" algn="ctr">
                      <a:solidFill>
                        <a:schemeClr val="tx1"/>
                      </a:solidFill>
                      <a:prstDash val="solid"/>
                      <a:round/>
                      <a:headEnd type="none" w="med" len="med"/>
                      <a:tailEnd type="none" w="med" len="med"/>
                    </a:lnB>
                    <a:solidFill>
                      <a:srgbClr val="FFFFFF"/>
                    </a:solidFill>
                  </a:tcPr>
                </a:tc>
                <a:tc>
                  <a:txBody>
                    <a:bodyPr/>
                    <a:lstStyle/>
                    <a:p>
                      <a:pPr algn="r" rtl="0" fontAlgn="b"/>
                      <a:r>
                        <a:rPr lang="es-UY" sz="1500" b="0" i="0" u="none" strike="noStrike" kern="1200" dirty="0">
                          <a:solidFill>
                            <a:schemeClr val="tx1"/>
                          </a:solidFill>
                          <a:effectLst/>
                          <a:latin typeface="+mj-lt"/>
                          <a:ea typeface="+mn-ea"/>
                          <a:cs typeface="+mn-cs"/>
                        </a:rPr>
                        <a:t> 500,63        </a:t>
                      </a:r>
                    </a:p>
                  </a:txBody>
                  <a:tcPr marL="8721" marR="8721" marT="8721" marB="0" anchor="b">
                    <a:lnL>
                      <a:noFill/>
                    </a:lnL>
                    <a:lnR>
                      <a:noFill/>
                    </a:lnR>
                    <a:lnT>
                      <a:noFill/>
                    </a:lnT>
                    <a:lnB w="12700" cap="flat" cmpd="sng" algn="ctr">
                      <a:solidFill>
                        <a:schemeClr val="tx1"/>
                      </a:solidFill>
                      <a:prstDash val="solid"/>
                      <a:round/>
                      <a:headEnd type="none" w="med" len="med"/>
                      <a:tailEnd type="none" w="med" len="med"/>
                    </a:lnB>
                    <a:solidFill>
                      <a:srgbClr val="FFFFFF"/>
                    </a:solidFill>
                  </a:tcPr>
                </a:tc>
                <a:tc>
                  <a:txBody>
                    <a:bodyPr/>
                    <a:lstStyle/>
                    <a:p>
                      <a:pPr algn="r" rtl="0" fontAlgn="b"/>
                      <a:r>
                        <a:rPr lang="es-UY" sz="1500" b="0" i="0" u="none" strike="noStrike" kern="1200" dirty="0">
                          <a:solidFill>
                            <a:schemeClr val="tx1"/>
                          </a:solidFill>
                          <a:effectLst/>
                          <a:latin typeface="+mj-lt"/>
                          <a:ea typeface="+mn-ea"/>
                          <a:cs typeface="+mn-cs"/>
                        </a:rPr>
                        <a:t> 776,44 </a:t>
                      </a:r>
                    </a:p>
                  </a:txBody>
                  <a:tcPr marL="8721" marR="8721" marT="8721" marB="0" anchor="b">
                    <a:lnL>
                      <a:noFill/>
                    </a:lnL>
                    <a:lnR>
                      <a:noFill/>
                    </a:lnR>
                    <a:lnT>
                      <a:noFill/>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r" defTabSz="998543" rtl="0" eaLnBrk="1" fontAlgn="b" latinLnBrk="0" hangingPunct="1">
                        <a:lnSpc>
                          <a:spcPct val="100000"/>
                        </a:lnSpc>
                        <a:spcBef>
                          <a:spcPts val="0"/>
                        </a:spcBef>
                        <a:spcAft>
                          <a:spcPts val="0"/>
                        </a:spcAft>
                        <a:buClrTx/>
                        <a:buSzTx/>
                        <a:buFontTx/>
                        <a:buNone/>
                        <a:tabLst/>
                        <a:defRPr/>
                      </a:pPr>
                      <a:r>
                        <a:rPr lang="es-UY" sz="1500" b="0" i="1" u="none" strike="noStrike" kern="1200" dirty="0">
                          <a:solidFill>
                            <a:srgbClr val="00B050"/>
                          </a:solidFill>
                          <a:effectLst/>
                          <a:latin typeface="+mj-lt"/>
                          <a:ea typeface="+mn-ea"/>
                          <a:cs typeface="+mn-cs"/>
                        </a:rPr>
                        <a:t>+55,1%</a:t>
                      </a:r>
                    </a:p>
                  </a:txBody>
                  <a:tcPr marL="8721" marR="8721" marT="8721" marB="0" anchor="b">
                    <a:lnL>
                      <a:noFill/>
                    </a:lnL>
                    <a:lnR>
                      <a:noFill/>
                    </a:lnR>
                    <a:lnT>
                      <a:noFill/>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0011"/>
                  </a:ext>
                </a:extLst>
              </a:tr>
              <a:tr h="255723">
                <a:tc>
                  <a:txBody>
                    <a:bodyPr/>
                    <a:lstStyle/>
                    <a:p>
                      <a:pPr algn="l" rtl="0" fontAlgn="b"/>
                      <a:r>
                        <a:rPr lang="es-UY" sz="1500" b="1" i="0" u="none" strike="noStrike" dirty="0">
                          <a:solidFill>
                            <a:schemeClr val="tx1"/>
                          </a:solidFill>
                          <a:effectLst/>
                          <a:latin typeface="+mj-lt"/>
                        </a:rPr>
                        <a:t>Resultado operativo</a:t>
                      </a:r>
                    </a:p>
                  </a:txBody>
                  <a:tcPr marL="8721" marR="8721" marT="8721" marB="0" anchor="b">
                    <a:lnL>
                      <a:noFill/>
                    </a:lnL>
                    <a:lnR>
                      <a:noFill/>
                    </a:lnR>
                    <a:lnT w="12700" cap="flat" cmpd="sng" algn="ctr">
                      <a:solidFill>
                        <a:schemeClr val="tx1"/>
                      </a:solidFill>
                      <a:prstDash val="solid"/>
                      <a:round/>
                      <a:headEnd type="none" w="med" len="med"/>
                      <a:tailEnd type="none" w="med" len="med"/>
                    </a:lnT>
                    <a:lnB>
                      <a:noFill/>
                    </a:lnB>
                    <a:solidFill>
                      <a:srgbClr val="FFFFFF"/>
                    </a:solidFill>
                  </a:tcPr>
                </a:tc>
                <a:tc>
                  <a:txBody>
                    <a:bodyPr/>
                    <a:lstStyle/>
                    <a:p>
                      <a:pPr marL="0" algn="r" defTabSz="998543" rtl="0" eaLnBrk="1" fontAlgn="b" latinLnBrk="0" hangingPunct="1"/>
                      <a:r>
                        <a:rPr lang="es-UY" sz="1500" b="1" i="0" u="none" strike="noStrike" kern="1200" dirty="0">
                          <a:solidFill>
                            <a:schemeClr val="tx1"/>
                          </a:solidFill>
                          <a:effectLst/>
                          <a:latin typeface="+mj-lt"/>
                          <a:ea typeface="+mn-ea"/>
                          <a:cs typeface="+mn-cs"/>
                        </a:rPr>
                        <a:t> -5.094,64 </a:t>
                      </a:r>
                    </a:p>
                  </a:txBody>
                  <a:tcPr marL="8721" marR="8721" marT="8721" marB="0" anchor="b">
                    <a:lnL>
                      <a:noFill/>
                    </a:lnL>
                    <a:lnR>
                      <a:noFill/>
                    </a:lnR>
                    <a:lnT w="12700" cap="flat" cmpd="sng" algn="ctr">
                      <a:solidFill>
                        <a:schemeClr val="tx1"/>
                      </a:solidFill>
                      <a:prstDash val="solid"/>
                      <a:round/>
                      <a:headEnd type="none" w="med" len="med"/>
                      <a:tailEnd type="none" w="med" len="med"/>
                    </a:lnT>
                    <a:lnB>
                      <a:noFill/>
                    </a:lnB>
                    <a:solidFill>
                      <a:srgbClr val="FFFFFF"/>
                    </a:solidFill>
                  </a:tcPr>
                </a:tc>
                <a:tc>
                  <a:txBody>
                    <a:bodyPr/>
                    <a:lstStyle/>
                    <a:p>
                      <a:pPr algn="r" rtl="0" fontAlgn="b"/>
                      <a:r>
                        <a:rPr lang="es-UY" sz="1500" b="1" i="0" u="none" strike="noStrike" kern="1200" dirty="0">
                          <a:solidFill>
                            <a:schemeClr val="tx1"/>
                          </a:solidFill>
                          <a:effectLst/>
                          <a:latin typeface="+mj-lt"/>
                          <a:ea typeface="+mn-ea"/>
                          <a:cs typeface="+mn-cs"/>
                        </a:rPr>
                        <a:t>2.350,19 </a:t>
                      </a:r>
                    </a:p>
                  </a:txBody>
                  <a:tcPr marL="8721" marR="8721" marT="8721" marB="0" anchor="b">
                    <a:lnL>
                      <a:noFill/>
                    </a:lnL>
                    <a:lnR>
                      <a:noFill/>
                    </a:lnR>
                    <a:lnT w="12700" cap="flat" cmpd="sng" algn="ctr">
                      <a:solidFill>
                        <a:schemeClr val="tx1"/>
                      </a:solidFill>
                      <a:prstDash val="solid"/>
                      <a:round/>
                      <a:headEnd type="none" w="med" len="med"/>
                      <a:tailEnd type="none" w="med" len="med"/>
                    </a:lnT>
                    <a:lnB>
                      <a:noFill/>
                    </a:lnB>
                    <a:solidFill>
                      <a:srgbClr val="FFFFFF"/>
                    </a:solidFill>
                  </a:tcPr>
                </a:tc>
                <a:tc>
                  <a:txBody>
                    <a:bodyPr/>
                    <a:lstStyle/>
                    <a:p>
                      <a:pPr marL="0" algn="r" defTabSz="998543" rtl="0" eaLnBrk="1" fontAlgn="b" latinLnBrk="0" hangingPunct="1"/>
                      <a:r>
                        <a:rPr lang="es-UY" sz="1500" b="0" i="1" u="none" strike="noStrike" kern="1200" dirty="0">
                          <a:solidFill>
                            <a:srgbClr val="00B050"/>
                          </a:solidFill>
                          <a:effectLst/>
                          <a:latin typeface="+mj-lt"/>
                          <a:ea typeface="+mn-ea"/>
                          <a:cs typeface="+mn-cs"/>
                        </a:rPr>
                        <a:t>-146,1%</a:t>
                      </a:r>
                    </a:p>
                  </a:txBody>
                  <a:tcPr marL="8721" marR="8721" marT="8721" marB="0" anchor="b">
                    <a:lnL>
                      <a:noFill/>
                    </a:lnL>
                    <a:lnR>
                      <a:noFill/>
                    </a:lnR>
                    <a:lnT w="12700" cap="flat" cmpd="sng" algn="ctr">
                      <a:solidFill>
                        <a:schemeClr val="tx1"/>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276846481"/>
                  </a:ext>
                </a:extLst>
              </a:tr>
              <a:tr h="255723">
                <a:tc>
                  <a:txBody>
                    <a:bodyPr/>
                    <a:lstStyle/>
                    <a:p>
                      <a:pPr algn="l" rtl="0" fontAlgn="b"/>
                      <a:r>
                        <a:rPr lang="es-UY" sz="1500" b="1" i="0" u="none" strike="noStrike" dirty="0">
                          <a:solidFill>
                            <a:schemeClr val="tx1"/>
                          </a:solidFill>
                          <a:effectLst/>
                          <a:latin typeface="+mj-lt"/>
                        </a:rPr>
                        <a:t>Resultado financiero neto</a:t>
                      </a:r>
                    </a:p>
                  </a:txBody>
                  <a:tcPr marL="8721" marR="8721" marT="8721" marB="0" anchor="b">
                    <a:lnL>
                      <a:noFill/>
                    </a:lnL>
                    <a:lnR>
                      <a:noFill/>
                    </a:lnR>
                    <a:lnT>
                      <a:noFill/>
                    </a:lnT>
                    <a:lnB>
                      <a:noFill/>
                    </a:lnB>
                    <a:solidFill>
                      <a:srgbClr val="FFFFFF"/>
                    </a:solidFill>
                  </a:tcPr>
                </a:tc>
                <a:tc>
                  <a:txBody>
                    <a:bodyPr/>
                    <a:lstStyle/>
                    <a:p>
                      <a:pPr marL="0" algn="r" defTabSz="998543" rtl="0" eaLnBrk="1" fontAlgn="b" latinLnBrk="0" hangingPunct="1"/>
                      <a:r>
                        <a:rPr lang="es-UY" sz="1500" b="1" i="0" u="none" strike="noStrike" kern="1200" dirty="0">
                          <a:solidFill>
                            <a:schemeClr val="tx1"/>
                          </a:solidFill>
                          <a:effectLst/>
                          <a:latin typeface="+mj-lt"/>
                          <a:ea typeface="+mn-ea"/>
                          <a:cs typeface="+mn-cs"/>
                        </a:rPr>
                        <a:t> -2.927,64 </a:t>
                      </a:r>
                    </a:p>
                  </a:txBody>
                  <a:tcPr marL="8721" marR="8721" marT="8721" marB="0" anchor="b">
                    <a:lnL>
                      <a:noFill/>
                    </a:lnL>
                    <a:lnR>
                      <a:noFill/>
                    </a:lnR>
                    <a:lnT>
                      <a:noFill/>
                    </a:lnT>
                    <a:lnB>
                      <a:noFill/>
                    </a:lnB>
                    <a:solidFill>
                      <a:srgbClr val="FFFFFF"/>
                    </a:solidFill>
                  </a:tcPr>
                </a:tc>
                <a:tc>
                  <a:txBody>
                    <a:bodyPr/>
                    <a:lstStyle/>
                    <a:p>
                      <a:pPr marL="0" algn="r" defTabSz="998543" rtl="0" eaLnBrk="1" fontAlgn="b" latinLnBrk="0" hangingPunct="1"/>
                      <a:r>
                        <a:rPr lang="es-UY" sz="1500" b="1" i="0" u="none" strike="noStrike" kern="1200" dirty="0">
                          <a:solidFill>
                            <a:schemeClr val="tx1"/>
                          </a:solidFill>
                          <a:effectLst/>
                          <a:latin typeface="+mj-lt"/>
                          <a:ea typeface="+mn-ea"/>
                          <a:cs typeface="+mn-cs"/>
                        </a:rPr>
                        <a:t>635,09 </a:t>
                      </a:r>
                    </a:p>
                  </a:txBody>
                  <a:tcPr marL="8721" marR="8721" marT="8721" marB="0" anchor="b">
                    <a:lnL>
                      <a:noFill/>
                    </a:lnL>
                    <a:lnR>
                      <a:noFill/>
                    </a:lnR>
                    <a:lnT>
                      <a:noFill/>
                    </a:lnT>
                    <a:lnB>
                      <a:noFill/>
                    </a:lnB>
                    <a:solidFill>
                      <a:srgbClr val="FFFFFF"/>
                    </a:solidFill>
                  </a:tcPr>
                </a:tc>
                <a:tc>
                  <a:txBody>
                    <a:bodyPr/>
                    <a:lstStyle/>
                    <a:p>
                      <a:pPr marL="0" algn="r" defTabSz="998543" rtl="0" eaLnBrk="1" fontAlgn="b" latinLnBrk="0" hangingPunct="1"/>
                      <a:r>
                        <a:rPr lang="es-ES" sz="1500" b="0" i="1" u="none" strike="noStrike" kern="1200" dirty="0">
                          <a:solidFill>
                            <a:srgbClr val="00B050"/>
                          </a:solidFill>
                          <a:effectLst/>
                          <a:latin typeface="+mj-lt"/>
                          <a:ea typeface="+mn-ea"/>
                          <a:cs typeface="+mn-cs"/>
                        </a:rPr>
                        <a:t>-121,7%</a:t>
                      </a:r>
                    </a:p>
                  </a:txBody>
                  <a:tcPr marL="8721" marR="8721" marT="8721" marB="0" anchor="b">
                    <a:lnL>
                      <a:noFill/>
                    </a:lnL>
                    <a:lnR>
                      <a:noFill/>
                    </a:lnR>
                    <a:lnT>
                      <a:noFill/>
                    </a:lnT>
                    <a:lnB>
                      <a:noFill/>
                    </a:lnB>
                    <a:solidFill>
                      <a:srgbClr val="FFFFFF"/>
                    </a:solidFill>
                  </a:tcPr>
                </a:tc>
                <a:extLst>
                  <a:ext uri="{0D108BD9-81ED-4DB2-BD59-A6C34878D82A}">
                    <a16:rowId xmlns:a16="http://schemas.microsoft.com/office/drawing/2014/main" val="10012"/>
                  </a:ext>
                </a:extLst>
              </a:tr>
              <a:tr h="231979">
                <a:tc>
                  <a:txBody>
                    <a:bodyPr/>
                    <a:lstStyle/>
                    <a:p>
                      <a:pPr algn="l" rtl="0" fontAlgn="b"/>
                      <a:r>
                        <a:rPr lang="es-UY" sz="1500" b="1" i="0" u="none" strike="noStrike" dirty="0">
                          <a:solidFill>
                            <a:schemeClr val="tx1"/>
                          </a:solidFill>
                          <a:effectLst/>
                          <a:latin typeface="+mj-lt"/>
                        </a:rPr>
                        <a:t>Resultado de participación en vinculadas</a:t>
                      </a:r>
                    </a:p>
                  </a:txBody>
                  <a:tcPr marL="8721" marR="8721" marT="8721" marB="0" anchor="b">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algn="r" defTabSz="998543" rtl="0" eaLnBrk="1" fontAlgn="b" latinLnBrk="0" hangingPunct="1"/>
                      <a:r>
                        <a:rPr lang="es-UY" sz="1500" b="1" i="0" u="none" strike="noStrike" kern="1200" dirty="0">
                          <a:solidFill>
                            <a:schemeClr val="tx1"/>
                          </a:solidFill>
                          <a:effectLst/>
                          <a:latin typeface="+mj-lt"/>
                          <a:ea typeface="+mn-ea"/>
                          <a:cs typeface="+mn-cs"/>
                        </a:rPr>
                        <a:t> 1.064,95 </a:t>
                      </a:r>
                    </a:p>
                  </a:txBody>
                  <a:tcPr marL="8721" marR="8721" marT="8721" marB="0" anchor="b">
                    <a:lnL>
                      <a:noFill/>
                    </a:lnL>
                    <a:lnR>
                      <a:noFill/>
                    </a:lnR>
                    <a:lnT>
                      <a:noFill/>
                    </a:lnT>
                    <a:lnB w="12700" cap="flat" cmpd="sng" algn="ctr">
                      <a:solidFill>
                        <a:schemeClr val="tx1"/>
                      </a:solidFill>
                      <a:prstDash val="solid"/>
                      <a:round/>
                      <a:headEnd type="none" w="med" len="med"/>
                      <a:tailEnd type="none" w="med" len="med"/>
                    </a:lnB>
                    <a:solidFill>
                      <a:srgbClr val="FFFFFF"/>
                    </a:solidFill>
                  </a:tcPr>
                </a:tc>
                <a:tc>
                  <a:txBody>
                    <a:bodyPr/>
                    <a:lstStyle/>
                    <a:p>
                      <a:pPr marL="0" algn="r" defTabSz="998543" rtl="0" eaLnBrk="1" fontAlgn="b" latinLnBrk="0" hangingPunct="1"/>
                      <a:r>
                        <a:rPr lang="es-UY" sz="1500" b="1" i="0" u="none" strike="noStrike" kern="1200" dirty="0">
                          <a:solidFill>
                            <a:schemeClr val="tx1"/>
                          </a:solidFill>
                          <a:effectLst/>
                          <a:latin typeface="+mj-lt"/>
                          <a:ea typeface="+mn-ea"/>
                          <a:cs typeface="+mn-cs"/>
                        </a:rPr>
                        <a:t> 328,00 </a:t>
                      </a:r>
                    </a:p>
                  </a:txBody>
                  <a:tcPr marL="8721" marR="8721" marT="8721" marB="0" anchor="b">
                    <a:lnL>
                      <a:noFill/>
                    </a:lnL>
                    <a:lnR>
                      <a:noFill/>
                    </a:lnR>
                    <a:lnT>
                      <a:noFill/>
                    </a:lnT>
                    <a:lnB w="12700" cap="flat" cmpd="sng" algn="ctr">
                      <a:solidFill>
                        <a:schemeClr val="tx1"/>
                      </a:solidFill>
                      <a:prstDash val="solid"/>
                      <a:round/>
                      <a:headEnd type="none" w="med" len="med"/>
                      <a:tailEnd type="none" w="med" len="med"/>
                    </a:lnB>
                    <a:solidFill>
                      <a:srgbClr val="FFFFFF"/>
                    </a:solidFill>
                  </a:tcPr>
                </a:tc>
                <a:tc>
                  <a:txBody>
                    <a:bodyPr/>
                    <a:lstStyle/>
                    <a:p>
                      <a:pPr algn="r" rtl="0" fontAlgn="b"/>
                      <a:r>
                        <a:rPr lang="es-UY" sz="1500" b="0" i="1" u="none" strike="noStrike" dirty="0">
                          <a:solidFill>
                            <a:srgbClr val="FF0000"/>
                          </a:solidFill>
                          <a:effectLst/>
                          <a:latin typeface="+mj-lt"/>
                        </a:rPr>
                        <a:t>-69,2%</a:t>
                      </a:r>
                    </a:p>
                  </a:txBody>
                  <a:tcPr marL="8721" marR="8721" marT="8721" marB="0" anchor="b">
                    <a:lnL>
                      <a:noFill/>
                    </a:lnL>
                    <a:lnR>
                      <a:noFill/>
                    </a:lnR>
                    <a:lnT>
                      <a:noFill/>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0013"/>
                  </a:ext>
                </a:extLst>
              </a:tr>
              <a:tr h="255723">
                <a:tc>
                  <a:txBody>
                    <a:bodyPr/>
                    <a:lstStyle/>
                    <a:p>
                      <a:pPr algn="l" rtl="0" fontAlgn="b"/>
                      <a:r>
                        <a:rPr lang="es-ES" sz="1500" b="1" i="0" u="none" strike="noStrike" dirty="0">
                          <a:solidFill>
                            <a:schemeClr val="tx1"/>
                          </a:solidFill>
                          <a:effectLst/>
                          <a:latin typeface="+mj-lt"/>
                        </a:rPr>
                        <a:t>Resultado</a:t>
                      </a:r>
                      <a:r>
                        <a:rPr lang="es-ES" sz="1500" b="1" i="0" u="none" strike="noStrike" baseline="0" dirty="0">
                          <a:solidFill>
                            <a:schemeClr val="tx1"/>
                          </a:solidFill>
                          <a:effectLst/>
                          <a:latin typeface="+mj-lt"/>
                        </a:rPr>
                        <a:t> antes de impuestos</a:t>
                      </a:r>
                      <a:endParaRPr lang="es-UY" sz="1500" b="1" i="0" u="none" strike="noStrike" dirty="0">
                        <a:solidFill>
                          <a:schemeClr val="tx1"/>
                        </a:solidFill>
                        <a:effectLst/>
                        <a:latin typeface="+mj-lt"/>
                      </a:endParaRPr>
                    </a:p>
                  </a:txBody>
                  <a:tcPr marL="8721" marR="8721" marT="8721" marB="0" anchor="b">
                    <a:lnL>
                      <a:noFill/>
                    </a:lnL>
                    <a:lnR>
                      <a:noFill/>
                    </a:lnR>
                    <a:lnT w="12700" cap="flat" cmpd="sng" algn="ctr">
                      <a:solidFill>
                        <a:schemeClr val="tx1"/>
                      </a:solidFill>
                      <a:prstDash val="solid"/>
                      <a:round/>
                      <a:headEnd type="none" w="med" len="med"/>
                      <a:tailEnd type="none" w="med" len="med"/>
                    </a:lnT>
                    <a:lnB>
                      <a:noFill/>
                    </a:lnB>
                    <a:solidFill>
                      <a:srgbClr val="FFFFFF"/>
                    </a:solidFill>
                  </a:tcPr>
                </a:tc>
                <a:tc>
                  <a:txBody>
                    <a:bodyPr/>
                    <a:lstStyle/>
                    <a:p>
                      <a:pPr marL="0" algn="r" defTabSz="998543" rtl="0" eaLnBrk="1" fontAlgn="b" latinLnBrk="0" hangingPunct="1"/>
                      <a:r>
                        <a:rPr lang="es-ES" sz="1500" b="1" i="0" u="none" strike="noStrike" kern="1200" dirty="0">
                          <a:solidFill>
                            <a:schemeClr val="tx1"/>
                          </a:solidFill>
                          <a:effectLst/>
                          <a:latin typeface="+mj-lt"/>
                          <a:ea typeface="+mn-ea"/>
                          <a:cs typeface="+mn-cs"/>
                        </a:rPr>
                        <a:t> -6.957,33 </a:t>
                      </a:r>
                    </a:p>
                  </a:txBody>
                  <a:tcPr marL="8721" marR="8721" marT="8721" marB="0" anchor="b">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algn="r" defTabSz="998543" rtl="0" eaLnBrk="1" fontAlgn="b" latinLnBrk="0" hangingPunct="1"/>
                      <a:r>
                        <a:rPr lang="es-UY" sz="1500" b="1" i="0" u="none" strike="noStrike" kern="1200" dirty="0">
                          <a:solidFill>
                            <a:schemeClr val="tx1"/>
                          </a:solidFill>
                          <a:effectLst/>
                          <a:latin typeface="+mj-lt"/>
                          <a:ea typeface="+mn-ea"/>
                          <a:cs typeface="+mn-cs"/>
                        </a:rPr>
                        <a:t>3.313,28 </a:t>
                      </a:r>
                    </a:p>
                  </a:txBody>
                  <a:tcPr marL="8721" marR="8721" marT="8721" marB="0" anchor="b">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r" rtl="0" fontAlgn="b"/>
                      <a:r>
                        <a:rPr lang="es-ES" sz="1500" b="0" i="1" u="none" strike="noStrike" kern="1200" dirty="0">
                          <a:solidFill>
                            <a:srgbClr val="00B050"/>
                          </a:solidFill>
                          <a:effectLst/>
                          <a:latin typeface="+mj-lt"/>
                          <a:ea typeface="+mn-ea"/>
                          <a:cs typeface="+mn-cs"/>
                        </a:rPr>
                        <a:t>-146,1%</a:t>
                      </a:r>
                    </a:p>
                  </a:txBody>
                  <a:tcPr marL="8721" marR="8721" marT="8721" marB="0" anchor="b">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573120175"/>
                  </a:ext>
                </a:extLst>
              </a:tr>
              <a:tr h="255723">
                <a:tc>
                  <a:txBody>
                    <a:bodyPr/>
                    <a:lstStyle/>
                    <a:p>
                      <a:pPr algn="l" rtl="0" fontAlgn="b"/>
                      <a:r>
                        <a:rPr lang="es-UY" sz="1500" b="1" i="0" u="none" strike="noStrike" dirty="0">
                          <a:solidFill>
                            <a:schemeClr val="tx1"/>
                          </a:solidFill>
                          <a:effectLst/>
                          <a:latin typeface="+mj-lt"/>
                        </a:rPr>
                        <a:t>Resultado por impuesto a la renta</a:t>
                      </a:r>
                    </a:p>
                  </a:txBody>
                  <a:tcPr marL="8721" marR="8721" marT="8721" marB="0" anchor="b">
                    <a:lnL>
                      <a:noFill/>
                    </a:lnL>
                    <a:lnR>
                      <a:noFill/>
                    </a:lnR>
                    <a:lnT>
                      <a:noFill/>
                    </a:lnT>
                    <a:lnB w="12700" cap="flat" cmpd="sng" algn="ctr">
                      <a:solidFill>
                        <a:schemeClr val="tx1"/>
                      </a:solidFill>
                      <a:prstDash val="solid"/>
                      <a:round/>
                      <a:headEnd type="none" w="med" len="med"/>
                      <a:tailEnd type="none" w="med" len="med"/>
                    </a:lnB>
                    <a:solidFill>
                      <a:srgbClr val="FFFFFF"/>
                    </a:solidFill>
                  </a:tcPr>
                </a:tc>
                <a:tc>
                  <a:txBody>
                    <a:bodyPr/>
                    <a:lstStyle/>
                    <a:p>
                      <a:pPr marL="0" algn="r" defTabSz="998543" rtl="0" eaLnBrk="1" fontAlgn="b" latinLnBrk="0" hangingPunct="1"/>
                      <a:r>
                        <a:rPr lang="es-UY" sz="1500" b="1" i="0" u="none" strike="noStrike" kern="1200" dirty="0">
                          <a:solidFill>
                            <a:schemeClr val="tx1"/>
                          </a:solidFill>
                          <a:effectLst/>
                          <a:latin typeface="+mj-lt"/>
                          <a:ea typeface="+mn-ea"/>
                          <a:cs typeface="+mn-cs"/>
                        </a:rPr>
                        <a:t>1.549,07 </a:t>
                      </a:r>
                    </a:p>
                  </a:txBody>
                  <a:tcPr marL="8721" marR="8721" marT="8721" marB="0" anchor="b">
                    <a:lnL>
                      <a:noFill/>
                    </a:lnL>
                    <a:lnR>
                      <a:noFill/>
                    </a:lnR>
                    <a:lnT w="63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algn="r" defTabSz="998543" rtl="0" eaLnBrk="1" fontAlgn="b" latinLnBrk="0" hangingPunct="1"/>
                      <a:r>
                        <a:rPr lang="es-UY" sz="1500" b="1" i="0" u="none" strike="noStrike" kern="1200" dirty="0">
                          <a:solidFill>
                            <a:schemeClr val="tx1"/>
                          </a:solidFill>
                          <a:effectLst/>
                          <a:latin typeface="+mj-lt"/>
                          <a:ea typeface="+mn-ea"/>
                          <a:cs typeface="+mn-cs"/>
                        </a:rPr>
                        <a:t>-482,63 </a:t>
                      </a:r>
                    </a:p>
                  </a:txBody>
                  <a:tcPr marL="8721" marR="8721" marT="8721" marB="0" anchor="b">
                    <a:lnL>
                      <a:noFill/>
                    </a:lnL>
                    <a:lnR>
                      <a:noFill/>
                    </a:lnR>
                    <a:lnT w="63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r" rtl="0" fontAlgn="b"/>
                      <a:r>
                        <a:rPr lang="es-ES" sz="1500" b="0" i="1" u="none" strike="noStrike" kern="1200" dirty="0">
                          <a:solidFill>
                            <a:srgbClr val="FF0000"/>
                          </a:solidFill>
                          <a:effectLst/>
                          <a:latin typeface="+mj-lt"/>
                          <a:ea typeface="+mn-ea"/>
                          <a:cs typeface="+mn-cs"/>
                        </a:rPr>
                        <a:t>-131,2%</a:t>
                      </a:r>
                    </a:p>
                  </a:txBody>
                  <a:tcPr marL="8721" marR="8721" marT="8721" marB="0" anchor="b">
                    <a:lnL>
                      <a:noFill/>
                    </a:lnL>
                    <a:lnR>
                      <a:noFill/>
                    </a:lnR>
                    <a:lnT w="63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014"/>
                  </a:ext>
                </a:extLst>
              </a:tr>
              <a:tr h="259961">
                <a:tc>
                  <a:txBody>
                    <a:bodyPr/>
                    <a:lstStyle/>
                    <a:p>
                      <a:pPr algn="l" rtl="0" fontAlgn="b"/>
                      <a:r>
                        <a:rPr lang="es-UY" sz="1500" b="1" i="0" u="none" strike="noStrike" dirty="0">
                          <a:solidFill>
                            <a:schemeClr val="tx1"/>
                          </a:solidFill>
                          <a:effectLst/>
                          <a:latin typeface="+mj-lt"/>
                        </a:rPr>
                        <a:t>Resultado del ejercicio</a:t>
                      </a:r>
                    </a:p>
                  </a:txBody>
                  <a:tcPr marL="8721" marR="8721" marT="8721"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algn="r" defTabSz="998543" rtl="0" eaLnBrk="1" fontAlgn="b" latinLnBrk="0" hangingPunct="1"/>
                      <a:r>
                        <a:rPr lang="es-UY" sz="1500" b="1" i="0" u="none" strike="noStrike" kern="1200" dirty="0">
                          <a:solidFill>
                            <a:schemeClr val="tx1"/>
                          </a:solidFill>
                          <a:effectLst/>
                          <a:latin typeface="+mj-lt"/>
                          <a:ea typeface="+mn-ea"/>
                          <a:cs typeface="+mn-cs"/>
                        </a:rPr>
                        <a:t> -5.408,26 </a:t>
                      </a:r>
                    </a:p>
                  </a:txBody>
                  <a:tcPr marL="8721" marR="8721" marT="8721"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algn="r" defTabSz="998543" rtl="0" eaLnBrk="1" fontAlgn="b" latinLnBrk="0" hangingPunct="1"/>
                      <a:r>
                        <a:rPr lang="es-UY" sz="1500" b="1" i="0" u="none" strike="noStrike" kern="1200" dirty="0">
                          <a:solidFill>
                            <a:schemeClr val="tx1"/>
                          </a:solidFill>
                          <a:effectLst/>
                          <a:latin typeface="+mj-lt"/>
                          <a:ea typeface="+mn-ea"/>
                          <a:cs typeface="+mn-cs"/>
                        </a:rPr>
                        <a:t>2.830,65 </a:t>
                      </a:r>
                    </a:p>
                  </a:txBody>
                  <a:tcPr marL="8721" marR="8721" marT="8721"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algn="r" defTabSz="998616" rtl="0" eaLnBrk="1" fontAlgn="b" latinLnBrk="0" hangingPunct="1"/>
                      <a:r>
                        <a:rPr lang="es-ES" sz="1500" b="0" i="1" u="none" strike="noStrike" kern="1200" dirty="0">
                          <a:solidFill>
                            <a:srgbClr val="00B050"/>
                          </a:solidFill>
                          <a:effectLst/>
                          <a:latin typeface="+mj-lt"/>
                          <a:ea typeface="+mn-ea"/>
                          <a:cs typeface="+mn-cs"/>
                        </a:rPr>
                        <a:t>-248,8%</a:t>
                      </a:r>
                    </a:p>
                  </a:txBody>
                  <a:tcPr marL="8721" marR="8721" marT="8721"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0015"/>
                  </a:ext>
                </a:extLst>
              </a:tr>
              <a:tr h="120350">
                <a:tc>
                  <a:txBody>
                    <a:bodyPr/>
                    <a:lstStyle/>
                    <a:p>
                      <a:pPr algn="l" rtl="0" fontAlgn="b"/>
                      <a:endParaRPr lang="es-UY" sz="300" b="1" i="0" u="none" strike="noStrike" dirty="0">
                        <a:solidFill>
                          <a:schemeClr val="tx1"/>
                        </a:solidFill>
                        <a:effectLst/>
                        <a:latin typeface="+mj-lt"/>
                      </a:endParaRPr>
                    </a:p>
                  </a:txBody>
                  <a:tcPr marL="8721" marR="8721" marT="8721" marB="0" anchor="b">
                    <a:lnL>
                      <a:noFill/>
                    </a:lnL>
                    <a:lnR>
                      <a:noFill/>
                    </a:lnR>
                    <a:lnT w="12700" cap="flat" cmpd="sng" algn="ctr">
                      <a:solidFill>
                        <a:schemeClr val="tx1"/>
                      </a:solidFill>
                      <a:prstDash val="solid"/>
                      <a:round/>
                      <a:headEnd type="none" w="med" len="med"/>
                      <a:tailEnd type="none" w="med" len="med"/>
                    </a:lnT>
                    <a:lnB>
                      <a:noFill/>
                    </a:lnB>
                    <a:solidFill>
                      <a:srgbClr val="FFFFFF"/>
                    </a:solidFill>
                  </a:tcPr>
                </a:tc>
                <a:tc>
                  <a:txBody>
                    <a:bodyPr/>
                    <a:lstStyle/>
                    <a:p>
                      <a:pPr marL="0" algn="r" defTabSz="998543" rtl="0" eaLnBrk="1" fontAlgn="b" latinLnBrk="0" hangingPunct="1"/>
                      <a:endParaRPr lang="es-UY" sz="700" b="1" i="0" u="none" strike="noStrike" kern="1200" dirty="0">
                        <a:solidFill>
                          <a:schemeClr val="tx1"/>
                        </a:solidFill>
                        <a:effectLst/>
                        <a:latin typeface="+mj-lt"/>
                        <a:ea typeface="+mn-ea"/>
                        <a:cs typeface="+mn-cs"/>
                      </a:endParaRPr>
                    </a:p>
                  </a:txBody>
                  <a:tcPr marL="8721" marR="8721" marT="8721" marB="0" anchor="b">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FFFF"/>
                    </a:solidFill>
                  </a:tcPr>
                </a:tc>
                <a:tc>
                  <a:txBody>
                    <a:bodyPr/>
                    <a:lstStyle/>
                    <a:p>
                      <a:pPr marL="0" algn="r" defTabSz="998543" rtl="0" eaLnBrk="1" fontAlgn="b" latinLnBrk="0" hangingPunct="1"/>
                      <a:endParaRPr lang="es-UY" sz="700" b="1" i="0" u="none" strike="noStrike" kern="1200" dirty="0">
                        <a:solidFill>
                          <a:schemeClr val="tx1"/>
                        </a:solidFill>
                        <a:effectLst/>
                        <a:latin typeface="+mj-lt"/>
                        <a:ea typeface="+mn-ea"/>
                        <a:cs typeface="+mn-cs"/>
                      </a:endParaRPr>
                    </a:p>
                  </a:txBody>
                  <a:tcPr marL="8721" marR="8721" marT="8721" marB="0" anchor="b">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FFFF"/>
                    </a:solidFill>
                  </a:tcPr>
                </a:tc>
                <a:tc>
                  <a:txBody>
                    <a:bodyPr/>
                    <a:lstStyle/>
                    <a:p>
                      <a:pPr marL="0" algn="r" defTabSz="998543" rtl="0" eaLnBrk="1" fontAlgn="b" latinLnBrk="0" hangingPunct="1"/>
                      <a:endParaRPr lang="es-UY" sz="700" b="0" i="1" u="none" strike="noStrike" kern="1200" dirty="0">
                        <a:solidFill>
                          <a:srgbClr val="FF0000"/>
                        </a:solidFill>
                        <a:effectLst/>
                        <a:latin typeface="+mj-lt"/>
                        <a:ea typeface="+mn-ea"/>
                        <a:cs typeface="+mn-cs"/>
                      </a:endParaRPr>
                    </a:p>
                  </a:txBody>
                  <a:tcPr marL="8721" marR="8721" marT="8721" marB="0" anchor="b">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FFFF"/>
                    </a:solidFill>
                  </a:tcPr>
                </a:tc>
                <a:extLst>
                  <a:ext uri="{0D108BD9-81ED-4DB2-BD59-A6C34878D82A}">
                    <a16:rowId xmlns:a16="http://schemas.microsoft.com/office/drawing/2014/main" val="2646309110"/>
                  </a:ext>
                </a:extLst>
              </a:tr>
              <a:tr h="255723">
                <a:tc>
                  <a:txBody>
                    <a:bodyPr/>
                    <a:lstStyle/>
                    <a:p>
                      <a:pPr algn="l" rtl="0" fontAlgn="b"/>
                      <a:r>
                        <a:rPr lang="es-UY" sz="1500" b="0" i="1" u="none" strike="noStrike" dirty="0">
                          <a:solidFill>
                            <a:schemeClr val="tx1"/>
                          </a:solidFill>
                          <a:effectLst/>
                          <a:latin typeface="+mj-lt"/>
                        </a:rPr>
                        <a:t>Margen bruto</a:t>
                      </a:r>
                    </a:p>
                  </a:txBody>
                  <a:tcPr marL="8721" marR="8721" marT="8721" marB="0" anchor="b">
                    <a:lnL>
                      <a:noFill/>
                    </a:lnL>
                    <a:lnR>
                      <a:noFill/>
                    </a:lnR>
                    <a:lnT>
                      <a:noFill/>
                    </a:lnT>
                    <a:lnB>
                      <a:noFill/>
                    </a:lnB>
                    <a:solidFill>
                      <a:srgbClr val="FFFFFF"/>
                    </a:solidFill>
                  </a:tcPr>
                </a:tc>
                <a:tc>
                  <a:txBody>
                    <a:bodyPr/>
                    <a:lstStyle/>
                    <a:p>
                      <a:pPr algn="r" rtl="0" fontAlgn="b"/>
                      <a:r>
                        <a:rPr lang="es-UY" sz="1500" b="0" i="1" u="none" strike="noStrike" dirty="0">
                          <a:solidFill>
                            <a:schemeClr val="tx1"/>
                          </a:solidFill>
                          <a:effectLst/>
                          <a:latin typeface="+mj-lt"/>
                        </a:rPr>
                        <a:t>3%</a:t>
                      </a:r>
                    </a:p>
                  </a:txBody>
                  <a:tcPr marL="8721" marR="8721" marT="8721" marB="0" anchor="b">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r" rtl="0" fontAlgn="b"/>
                      <a:r>
                        <a:rPr lang="es-UY" sz="1500" b="0" i="1" u="none" strike="noStrike" dirty="0">
                          <a:solidFill>
                            <a:schemeClr val="tx1"/>
                          </a:solidFill>
                          <a:effectLst/>
                          <a:latin typeface="+mj-lt"/>
                        </a:rPr>
                        <a:t>11%</a:t>
                      </a:r>
                    </a:p>
                  </a:txBody>
                  <a:tcPr marL="8721" marR="8721" marT="8721" marB="0" anchor="b">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marL="0" algn="r" defTabSz="998543" rtl="0" eaLnBrk="1" fontAlgn="b" latinLnBrk="0" hangingPunct="1"/>
                      <a:endParaRPr lang="es-UY" sz="1500" b="0" i="0" u="none" strike="noStrike" kern="1200" dirty="0">
                        <a:solidFill>
                          <a:srgbClr val="FF0000"/>
                        </a:solidFill>
                        <a:effectLst/>
                        <a:latin typeface="+mj-lt"/>
                        <a:ea typeface="+mn-ea"/>
                        <a:cs typeface="+mn-cs"/>
                      </a:endParaRPr>
                    </a:p>
                  </a:txBody>
                  <a:tcPr marL="8721" marR="8721" marT="8721" marB="0" anchor="b">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323905647"/>
                  </a:ext>
                </a:extLst>
              </a:tr>
            </a:tbl>
          </a:graphicData>
        </a:graphic>
      </p:graphicFrame>
      <p:sp>
        <p:nvSpPr>
          <p:cNvPr id="18" name="18 CuadroTexto"/>
          <p:cNvSpPr txBox="1"/>
          <p:nvPr/>
        </p:nvSpPr>
        <p:spPr>
          <a:xfrm>
            <a:off x="159246" y="5863016"/>
            <a:ext cx="6064481" cy="275460"/>
          </a:xfrm>
          <a:prstGeom prst="rect">
            <a:avLst/>
          </a:prstGeom>
          <a:noFill/>
        </p:spPr>
        <p:txBody>
          <a:bodyPr wrap="none" rtlCol="0">
            <a:spAutoFit/>
          </a:bodyPr>
          <a:lstStyle>
            <a:defPPr>
              <a:defRPr lang="es-UY"/>
            </a:defPPr>
            <a:lvl1pPr>
              <a:defRPr sz="1400">
                <a:latin typeface="Calibri Light" panose="020F0302020204030204" pitchFamily="34" charset="0"/>
                <a:cs typeface="Calibri Light" panose="020F0302020204030204" pitchFamily="34" charset="0"/>
              </a:defRPr>
            </a:lvl1pPr>
          </a:lstStyle>
          <a:p>
            <a:pPr defTabSz="692603">
              <a:defRPr/>
            </a:pPr>
            <a:r>
              <a:rPr lang="es-UY" sz="1190" dirty="0">
                <a:solidFill>
                  <a:prstClr val="white">
                    <a:lumMod val="50000"/>
                  </a:prstClr>
                </a:solidFill>
              </a:rPr>
              <a:t>*Cifras expresadas en millones de pesos uruguayos diciembre 2024 ajustados a diciembre 2025.</a:t>
            </a:r>
          </a:p>
        </p:txBody>
      </p:sp>
      <p:sp>
        <p:nvSpPr>
          <p:cNvPr id="2" name="CuadroTexto 1"/>
          <p:cNvSpPr txBox="1"/>
          <p:nvPr/>
        </p:nvSpPr>
        <p:spPr>
          <a:xfrm>
            <a:off x="6227861" y="321861"/>
            <a:ext cx="5869559" cy="5824543"/>
          </a:xfrm>
          <a:prstGeom prst="rect">
            <a:avLst/>
          </a:prstGeom>
          <a:noFill/>
          <a:ln>
            <a:solidFill>
              <a:schemeClr val="accent1">
                <a:lumMod val="50000"/>
              </a:schemeClr>
            </a:solidFill>
          </a:ln>
        </p:spPr>
        <p:txBody>
          <a:bodyPr wrap="square" rtlCol="0">
            <a:spAutoFit/>
          </a:bodyPr>
          <a:lstStyle/>
          <a:p>
            <a:pPr marL="313959" indent="-313959" defTabSz="692603">
              <a:spcAft>
                <a:spcPts val="549"/>
              </a:spcAft>
              <a:buFont typeface="Arial" panose="020B0604020202020204" pitchFamily="34" charset="0"/>
              <a:buChar char="•"/>
              <a:defRPr/>
            </a:pPr>
            <a:r>
              <a:rPr lang="es-MX" sz="1511" dirty="0">
                <a:solidFill>
                  <a:prstClr val="black">
                    <a:lumMod val="65000"/>
                    <a:lumOff val="35000"/>
                  </a:prstClr>
                </a:solidFill>
                <a:latin typeface="Calibri Light" panose="020F0302020204030204" pitchFamily="34" charset="0"/>
                <a:cs typeface="Calibri Light" panose="020F0302020204030204" pitchFamily="34" charset="0"/>
              </a:rPr>
              <a:t>Los ingresos de ANCAP disminuyen a pesar de que hubo un incremento en las unidades físicas vendidas con respecto al año anterior, asimismo los Precios explanta que fijó el Poder Ejecutivo  acompañaron la evolución del Precios Paridad Importación (PPI) que se encuentran asociados a indicadores internacionales.</a:t>
            </a:r>
          </a:p>
          <a:p>
            <a:pPr marL="313959" indent="-313959" defTabSz="692603">
              <a:spcAft>
                <a:spcPts val="549"/>
              </a:spcAft>
              <a:buFont typeface="Arial" panose="020B0604020202020204" pitchFamily="34" charset="0"/>
              <a:buChar char="•"/>
              <a:defRPr/>
            </a:pPr>
            <a:r>
              <a:rPr lang="es-ES" sz="1511" dirty="0">
                <a:solidFill>
                  <a:prstClr val="black">
                    <a:lumMod val="65000"/>
                    <a:lumOff val="35000"/>
                  </a:prstClr>
                </a:solidFill>
                <a:latin typeface="Calibri Light" panose="020F0302020204030204" pitchFamily="34" charset="0"/>
                <a:cs typeface="Calibri Light" panose="020F0302020204030204" pitchFamily="34" charset="0"/>
              </a:rPr>
              <a:t>El costo de ventas disminuye asociado a que en 2025 se vendieron productos procesados en la refinería de La Teja, el costo del crudo fue más bajo por efecto precio y por la baja del tipo de cambio, mientras que en 2024 incluía mayoritariamente derivados importados debido a la parada de refinería.   </a:t>
            </a:r>
          </a:p>
          <a:p>
            <a:pPr marL="313959" indent="-313959" defTabSz="692603">
              <a:spcAft>
                <a:spcPts val="549"/>
              </a:spcAft>
              <a:buFont typeface="Arial" panose="020B0604020202020204" pitchFamily="34" charset="0"/>
              <a:buChar char="•"/>
              <a:defRPr/>
            </a:pPr>
            <a:r>
              <a:rPr lang="es-UY" sz="1511" dirty="0">
                <a:solidFill>
                  <a:prstClr val="black">
                    <a:lumMod val="65000"/>
                    <a:lumOff val="35000"/>
                  </a:prstClr>
                </a:solidFill>
                <a:latin typeface="Calibri Light" panose="020F0302020204030204" pitchFamily="34" charset="0"/>
                <a:cs typeface="Calibri Light" panose="020F0302020204030204" pitchFamily="34" charset="0"/>
              </a:rPr>
              <a:t>Los Gastos de Administración y Ventas disminuyeron mínimamente respecto al mismo período del ejercicio anterior, el aumento de los gastos de fletes de distribución secundaria se contrarresta por una disminución del Impuesto al Patrimonio. </a:t>
            </a:r>
          </a:p>
          <a:p>
            <a:pPr marL="313959" indent="-313959" defTabSz="692603">
              <a:spcAft>
                <a:spcPts val="549"/>
              </a:spcAft>
              <a:buFont typeface="Arial" panose="020B0604020202020204" pitchFamily="34" charset="0"/>
              <a:buChar char="•"/>
              <a:defRPr/>
            </a:pPr>
            <a:r>
              <a:rPr lang="es-UY" sz="1511" dirty="0">
                <a:solidFill>
                  <a:prstClr val="black">
                    <a:lumMod val="65000"/>
                    <a:lumOff val="35000"/>
                  </a:prstClr>
                </a:solidFill>
                <a:latin typeface="Calibri Light" panose="020F0302020204030204" pitchFamily="34" charset="0"/>
                <a:cs typeface="Calibri Light" panose="020F0302020204030204" pitchFamily="34" charset="0"/>
              </a:rPr>
              <a:t>Otros ingresos/gastos incluye ventas de información geológica, servicios de control vehicular, arrendamientos, entre otros. </a:t>
            </a:r>
          </a:p>
          <a:p>
            <a:pPr marL="313959" indent="-313959" defTabSz="692603">
              <a:spcAft>
                <a:spcPts val="549"/>
              </a:spcAft>
              <a:buFont typeface="Arial" panose="020B0604020202020204" pitchFamily="34" charset="0"/>
              <a:buChar char="•"/>
              <a:defRPr/>
            </a:pPr>
            <a:r>
              <a:rPr lang="es-ES" sz="1511" dirty="0">
                <a:solidFill>
                  <a:prstClr val="black">
                    <a:lumMod val="65000"/>
                    <a:lumOff val="35000"/>
                  </a:prstClr>
                </a:solidFill>
                <a:latin typeface="Calibri Light" panose="020F0302020204030204" pitchFamily="34" charset="0"/>
                <a:cs typeface="Calibri Light" panose="020F0302020204030204" pitchFamily="34" charset="0"/>
              </a:rPr>
              <a:t>El Resultado financiero es ganancia por efecto de diferencia de cambio ganada, resultados por colocaciones de dinero, los cuales son compensados por los intereses perdidos.</a:t>
            </a:r>
          </a:p>
          <a:p>
            <a:pPr marL="313959" indent="-313959" defTabSz="692603">
              <a:spcAft>
                <a:spcPts val="549"/>
              </a:spcAft>
              <a:buFont typeface="Arial" panose="020B0604020202020204" pitchFamily="34" charset="0"/>
              <a:buChar char="•"/>
              <a:defRPr/>
            </a:pPr>
            <a:r>
              <a:rPr lang="es-ES" sz="1511" dirty="0">
                <a:solidFill>
                  <a:prstClr val="black">
                    <a:lumMod val="65000"/>
                    <a:lumOff val="35000"/>
                  </a:prstClr>
                </a:solidFill>
                <a:latin typeface="Calibri Light" panose="020F0302020204030204" pitchFamily="34" charset="0"/>
                <a:cs typeface="Calibri Light" panose="020F0302020204030204" pitchFamily="34" charset="0"/>
              </a:rPr>
              <a:t>El Resultado por participación en vinculadas disminuyó principalmente por el reconocimiento del deterioro contable de activos en Cementos del Plata y Gasoducto Cruz del Sur.  </a:t>
            </a:r>
          </a:p>
          <a:p>
            <a:pPr marL="313959" indent="-313959" defTabSz="692603">
              <a:spcAft>
                <a:spcPts val="549"/>
              </a:spcAft>
              <a:buFont typeface="Arial" panose="020B0604020202020204" pitchFamily="34" charset="0"/>
              <a:buChar char="•"/>
              <a:defRPr/>
            </a:pPr>
            <a:r>
              <a:rPr lang="es-ES" sz="1511" dirty="0">
                <a:solidFill>
                  <a:prstClr val="black">
                    <a:lumMod val="65000"/>
                    <a:lumOff val="35000"/>
                  </a:prstClr>
                </a:solidFill>
                <a:latin typeface="Calibri Light" panose="020F0302020204030204" pitchFamily="34" charset="0"/>
                <a:cs typeface="Calibri Light" panose="020F0302020204030204" pitchFamily="34" charset="0"/>
              </a:rPr>
              <a:t>El Resultado del ejercicio en 2025 ascendió a USD 72,5 millones.</a:t>
            </a:r>
            <a:endParaRPr lang="es-UY" sz="1511" dirty="0">
              <a:solidFill>
                <a:prstClr val="black">
                  <a:lumMod val="65000"/>
                  <a:lumOff val="35000"/>
                </a:prstClr>
              </a:solidFill>
              <a:latin typeface="Calibri Light" panose="020F0302020204030204" pitchFamily="34" charset="0"/>
              <a:cs typeface="Calibri Light" panose="020F0302020204030204" pitchFamily="34" charset="0"/>
            </a:endParaRPr>
          </a:p>
        </p:txBody>
      </p:sp>
      <p:sp>
        <p:nvSpPr>
          <p:cNvPr id="6" name="Marcador de número de diapositiva 5">
            <a:extLst>
              <a:ext uri="{FF2B5EF4-FFF2-40B4-BE49-F238E27FC236}">
                <a16:creationId xmlns:a16="http://schemas.microsoft.com/office/drawing/2014/main" id="{FD016706-21DC-4B50-B13E-4C43766F5E99}"/>
              </a:ext>
            </a:extLst>
          </p:cNvPr>
          <p:cNvSpPr>
            <a:spLocks noGrp="1"/>
          </p:cNvSpPr>
          <p:nvPr>
            <p:ph type="sldNum" sz="quarter" idx="12"/>
          </p:nvPr>
        </p:nvSpPr>
        <p:spPr>
          <a:xfrm>
            <a:off x="9326574" y="66566"/>
            <a:ext cx="2743200" cy="365106"/>
          </a:xfrm>
        </p:spPr>
        <p:txBody>
          <a:bodyPr/>
          <a:lstStyle/>
          <a:p>
            <a:pPr defTabSz="692603"/>
            <a:fld id="{75D57B79-4061-44BD-B534-85CA2EB6D39E}" type="slidenum">
              <a:rPr lang="es-UY">
                <a:solidFill>
                  <a:prstClr val="black">
                    <a:tint val="75000"/>
                  </a:prstClr>
                </a:solidFill>
                <a:latin typeface="Calibri"/>
              </a:rPr>
              <a:pPr defTabSz="692603"/>
              <a:t>4</a:t>
            </a:fld>
            <a:endParaRPr lang="es-UY" dirty="0">
              <a:solidFill>
                <a:prstClr val="black">
                  <a:tint val="75000"/>
                </a:prstClr>
              </a:solidFill>
              <a:latin typeface="Calibri"/>
            </a:endParaRPr>
          </a:p>
        </p:txBody>
      </p:sp>
      <p:sp>
        <p:nvSpPr>
          <p:cNvPr id="12" name="CuadroTexto 11">
            <a:extLst>
              <a:ext uri="{FF2B5EF4-FFF2-40B4-BE49-F238E27FC236}">
                <a16:creationId xmlns:a16="http://schemas.microsoft.com/office/drawing/2014/main" id="{8DB15345-BEE1-46D2-9721-05E8C2692E0B}"/>
              </a:ext>
            </a:extLst>
          </p:cNvPr>
          <p:cNvSpPr txBox="1"/>
          <p:nvPr/>
        </p:nvSpPr>
        <p:spPr>
          <a:xfrm>
            <a:off x="162294" y="264357"/>
            <a:ext cx="4944755" cy="599523"/>
          </a:xfrm>
          <a:prstGeom prst="rect">
            <a:avLst/>
          </a:prstGeom>
          <a:noFill/>
        </p:spPr>
        <p:txBody>
          <a:bodyPr wrap="square" rtlCol="0">
            <a:spAutoFit/>
          </a:bodyPr>
          <a:lstStyle/>
          <a:p>
            <a:pPr defTabSz="692603"/>
            <a:r>
              <a:rPr lang="es-UY" sz="3296" dirty="0">
                <a:solidFill>
                  <a:srgbClr val="5B9BD5">
                    <a:lumMod val="75000"/>
                  </a:srgbClr>
                </a:solidFill>
                <a:latin typeface="Calibri"/>
              </a:rPr>
              <a:t>ESTADO DE RESULTADOS</a:t>
            </a:r>
          </a:p>
        </p:txBody>
      </p:sp>
    </p:spTree>
    <p:extLst>
      <p:ext uri="{BB962C8B-B14F-4D97-AF65-F5344CB8AC3E}">
        <p14:creationId xmlns:p14="http://schemas.microsoft.com/office/powerpoint/2010/main" val="24495809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46">
            <a:lum/>
          </a:blip>
          <a:srcRect/>
          <a:stretch>
            <a:fillRect/>
          </a:stretch>
        </a:blipFill>
        <a:effectLst/>
      </p:bgPr>
    </p:bg>
    <p:spTree>
      <p:nvGrpSpPr>
        <p:cNvPr id="1" name=""/>
        <p:cNvGrpSpPr/>
        <p:nvPr/>
      </p:nvGrpSpPr>
      <p:grpSpPr>
        <a:xfrm>
          <a:off x="0" y="0"/>
          <a:ext cx="0" cy="0"/>
          <a:chOff x="0" y="0"/>
          <a:chExt cx="0" cy="0"/>
        </a:xfrm>
      </p:grpSpPr>
      <p:graphicFrame>
        <p:nvGraphicFramePr>
          <p:cNvPr id="37" name="36 Objeto" hidden="1"/>
          <p:cNvGraphicFramePr>
            <a:graphicFrameLocks/>
          </p:cNvGraphicFramePr>
          <p:nvPr>
            <p:custDataLst>
              <p:tags r:id="rId2"/>
            </p:custDataLst>
            <p:extLst>
              <p:ext uri="{D42A27DB-BD31-4B8C-83A1-F6EECF244321}">
                <p14:modId xmlns:p14="http://schemas.microsoft.com/office/powerpoint/2010/main" val="241152837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Diapositiva de think-cell" r:id="rId47" imgW="270" imgH="270" progId="TCLayout.ActiveDocument.1">
                  <p:embed/>
                </p:oleObj>
              </mc:Choice>
              <mc:Fallback>
                <p:oleObj name="Diapositiva de think-cell" r:id="rId47" imgW="270" imgH="270" progId="TCLayout.ActiveDocument.1">
                  <p:embed/>
                  <p:pic>
                    <p:nvPicPr>
                      <p:cNvPr id="37" name="36 Objeto" hidden="1"/>
                      <p:cNvPicPr/>
                      <p:nvPr/>
                    </p:nvPicPr>
                    <p:blipFill>
                      <a:blip r:embed="rId48"/>
                      <a:stretch>
                        <a:fillRect/>
                      </a:stretch>
                    </p:blipFill>
                    <p:spPr>
                      <a:xfrm>
                        <a:off x="1588" y="1588"/>
                        <a:ext cx="1588" cy="1588"/>
                      </a:xfrm>
                      <a:prstGeom prst="rect">
                        <a:avLst/>
                      </a:prstGeom>
                    </p:spPr>
                  </p:pic>
                </p:oleObj>
              </mc:Fallback>
            </mc:AlternateContent>
          </a:graphicData>
        </a:graphic>
      </p:graphicFrame>
      <p:sp>
        <p:nvSpPr>
          <p:cNvPr id="35" name="34 Rectángulo"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UY" sz="1050" b="1" i="0" u="none" strike="noStrike" kern="1200" cap="none" spc="0" normalizeH="0" baseline="0" noProof="0" dirty="0">
              <a:ln>
                <a:noFill/>
              </a:ln>
              <a:solidFill>
                <a:prstClr val="white"/>
              </a:solidFill>
              <a:effectLst/>
              <a:uLnTx/>
              <a:uFillTx/>
              <a:latin typeface="Calibri Light"/>
              <a:ea typeface="+mn-ea"/>
              <a:cs typeface="+mn-cs"/>
              <a:sym typeface="Calibri Light"/>
            </a:endParaRPr>
          </a:p>
        </p:txBody>
      </p:sp>
      <p:graphicFrame>
        <p:nvGraphicFramePr>
          <p:cNvPr id="36" name="Chart 3">
            <a:extLst>
              <a:ext uri="{FF2B5EF4-FFF2-40B4-BE49-F238E27FC236}">
                <a16:creationId xmlns:a16="http://schemas.microsoft.com/office/drawing/2014/main" id="{BF75D70A-7D61-405F-1F2C-3DC6A56C568A}"/>
              </a:ext>
            </a:extLst>
          </p:cNvPr>
          <p:cNvGraphicFramePr/>
          <p:nvPr>
            <p:custDataLst>
              <p:tags r:id="rId4"/>
            </p:custDataLst>
            <p:extLst>
              <p:ext uri="{D42A27DB-BD31-4B8C-83A1-F6EECF244321}">
                <p14:modId xmlns:p14="http://schemas.microsoft.com/office/powerpoint/2010/main" val="2677360359"/>
              </p:ext>
            </p:extLst>
          </p:nvPr>
        </p:nvGraphicFramePr>
        <p:xfrm>
          <a:off x="314325" y="1103313"/>
          <a:ext cx="7527925" cy="4713287"/>
        </p:xfrm>
        <a:graphic>
          <a:graphicData uri="http://schemas.openxmlformats.org/drawingml/2006/chart">
            <c:chart xmlns:c="http://schemas.openxmlformats.org/drawingml/2006/chart" xmlns:r="http://schemas.openxmlformats.org/officeDocument/2006/relationships" r:id="rId49"/>
          </a:graphicData>
        </a:graphic>
      </p:graphicFrame>
      <p:cxnSp>
        <p:nvCxnSpPr>
          <p:cNvPr id="8" name="Conector recto 7">
            <a:extLst>
              <a:ext uri="{FF2B5EF4-FFF2-40B4-BE49-F238E27FC236}">
                <a16:creationId xmlns:a16="http://schemas.microsoft.com/office/drawing/2014/main" id="{4A1D4B8F-51BB-464F-9A53-7AC2981FA6B1}"/>
              </a:ext>
            </a:extLst>
          </p:cNvPr>
          <p:cNvCxnSpPr/>
          <p:nvPr>
            <p:custDataLst>
              <p:tags r:id="rId5"/>
            </p:custDataLst>
          </p:nvPr>
        </p:nvCxnSpPr>
        <p:spPr bwMode="auto">
          <a:xfrm flipV="1">
            <a:off x="733425" y="4784725"/>
            <a:ext cx="0" cy="323850"/>
          </a:xfrm>
          <a:prstGeom prst="line">
            <a:avLst/>
          </a:prstGeom>
          <a:ln w="12700" cap="flat" cmpd="sng" algn="ctr">
            <a:solidFill>
              <a:schemeClr val="tx1"/>
            </a:solidFill>
            <a:prstDash val="solid"/>
            <a:miter lim="8000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 name="Conector recto 8">
            <a:extLst>
              <a:ext uri="{FF2B5EF4-FFF2-40B4-BE49-F238E27FC236}">
                <a16:creationId xmlns:a16="http://schemas.microsoft.com/office/drawing/2014/main" id="{D4E39C6C-77B4-444E-8D0F-401B6068398D}"/>
              </a:ext>
            </a:extLst>
          </p:cNvPr>
          <p:cNvCxnSpPr/>
          <p:nvPr>
            <p:custDataLst>
              <p:tags r:id="rId6"/>
            </p:custDataLst>
          </p:nvPr>
        </p:nvCxnSpPr>
        <p:spPr bwMode="auto">
          <a:xfrm>
            <a:off x="733425" y="4784725"/>
            <a:ext cx="376238" cy="0"/>
          </a:xfrm>
          <a:prstGeom prst="line">
            <a:avLst/>
          </a:prstGeom>
          <a:ln w="12700" cap="flat" cmpd="sng" algn="ctr">
            <a:solidFill>
              <a:schemeClr val="tx1"/>
            </a:solidFill>
            <a:prstDash val="solid"/>
            <a:miter lim="8000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 name="Conector recto 9">
            <a:extLst>
              <a:ext uri="{FF2B5EF4-FFF2-40B4-BE49-F238E27FC236}">
                <a16:creationId xmlns:a16="http://schemas.microsoft.com/office/drawing/2014/main" id="{7234AE47-148F-40A3-9747-84301F915247}"/>
              </a:ext>
            </a:extLst>
          </p:cNvPr>
          <p:cNvCxnSpPr/>
          <p:nvPr>
            <p:custDataLst>
              <p:tags r:id="rId7"/>
            </p:custDataLst>
          </p:nvPr>
        </p:nvCxnSpPr>
        <p:spPr bwMode="auto">
          <a:xfrm>
            <a:off x="1109663" y="4784725"/>
            <a:ext cx="0" cy="288925"/>
          </a:xfrm>
          <a:prstGeom prst="line">
            <a:avLst/>
          </a:prstGeom>
          <a:ln w="12700" cap="flat" cmpd="sng" algn="ctr">
            <a:solidFill>
              <a:schemeClr val="tx1"/>
            </a:solidFill>
            <a:prstDash val="solid"/>
            <a:miter lim="800000"/>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24" name="Conector recto 23">
            <a:extLst>
              <a:ext uri="{FF2B5EF4-FFF2-40B4-BE49-F238E27FC236}">
                <a16:creationId xmlns:a16="http://schemas.microsoft.com/office/drawing/2014/main" id="{B5AAB9D5-4085-42FB-922B-B1F3D7E3F81D}"/>
              </a:ext>
            </a:extLst>
          </p:cNvPr>
          <p:cNvCxnSpPr/>
          <p:nvPr>
            <p:custDataLst>
              <p:tags r:id="rId8"/>
            </p:custDataLst>
          </p:nvPr>
        </p:nvCxnSpPr>
        <p:spPr bwMode="auto">
          <a:xfrm>
            <a:off x="2162175" y="4848225"/>
            <a:ext cx="0" cy="288925"/>
          </a:xfrm>
          <a:prstGeom prst="line">
            <a:avLst/>
          </a:prstGeom>
          <a:ln w="12700" cap="flat" cmpd="sng" algn="ctr">
            <a:solidFill>
              <a:schemeClr val="tx1"/>
            </a:solidFill>
            <a:prstDash val="solid"/>
            <a:miter lim="800000"/>
            <a:headEnd type="none" w="med" len="med"/>
            <a:tailEnd type="triangle" w="med" len="med"/>
          </a:ln>
          <a:effectLst/>
        </p:spPr>
        <p:style>
          <a:lnRef idx="1">
            <a:schemeClr val="dk1"/>
          </a:lnRef>
          <a:fillRef idx="0">
            <a:schemeClr val="dk1"/>
          </a:fillRef>
          <a:effectRef idx="0">
            <a:schemeClr val="dk1"/>
          </a:effectRef>
          <a:fontRef idx="minor">
            <a:schemeClr val="tx1"/>
          </a:fontRef>
        </p:style>
      </p:cxnSp>
      <p:cxnSp>
        <p:nvCxnSpPr>
          <p:cNvPr id="16" name="Conector recto 15">
            <a:extLst>
              <a:ext uri="{FF2B5EF4-FFF2-40B4-BE49-F238E27FC236}">
                <a16:creationId xmlns:a16="http://schemas.microsoft.com/office/drawing/2014/main" id="{1EDB6CC2-5608-4CA0-9AD4-F0FF1B525EA3}"/>
              </a:ext>
            </a:extLst>
          </p:cNvPr>
          <p:cNvCxnSpPr/>
          <p:nvPr>
            <p:custDataLst>
              <p:tags r:id="rId9"/>
            </p:custDataLst>
          </p:nvPr>
        </p:nvCxnSpPr>
        <p:spPr bwMode="auto">
          <a:xfrm>
            <a:off x="1785938" y="4848225"/>
            <a:ext cx="376238" cy="0"/>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5" name="Conector recto 14">
            <a:extLst>
              <a:ext uri="{FF2B5EF4-FFF2-40B4-BE49-F238E27FC236}">
                <a16:creationId xmlns:a16="http://schemas.microsoft.com/office/drawing/2014/main" id="{624A9167-497B-4356-8B25-7B35DC90C030}"/>
              </a:ext>
            </a:extLst>
          </p:cNvPr>
          <p:cNvCxnSpPr/>
          <p:nvPr>
            <p:custDataLst>
              <p:tags r:id="rId10"/>
            </p:custDataLst>
          </p:nvPr>
        </p:nvCxnSpPr>
        <p:spPr bwMode="auto">
          <a:xfrm flipV="1">
            <a:off x="1785938" y="4848225"/>
            <a:ext cx="0" cy="296863"/>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68" name="Conector recto 67">
            <a:extLst>
              <a:ext uri="{FF2B5EF4-FFF2-40B4-BE49-F238E27FC236}">
                <a16:creationId xmlns:a16="http://schemas.microsoft.com/office/drawing/2014/main" id="{EC0269D8-6A6D-4CC3-EC9D-4DA531BDD548}"/>
              </a:ext>
            </a:extLst>
          </p:cNvPr>
          <p:cNvCxnSpPr/>
          <p:nvPr>
            <p:custDataLst>
              <p:tags r:id="rId11"/>
            </p:custDataLst>
          </p:nvPr>
        </p:nvCxnSpPr>
        <p:spPr bwMode="auto">
          <a:xfrm>
            <a:off x="3213100" y="5148263"/>
            <a:ext cx="0" cy="152400"/>
          </a:xfrm>
          <a:prstGeom prst="line">
            <a:avLst/>
          </a:prstGeom>
          <a:ln w="12700" cap="flat" cmpd="sng" algn="ctr">
            <a:solidFill>
              <a:schemeClr val="tx1"/>
            </a:solidFill>
            <a:prstDash val="solid"/>
            <a:miter lim="800000"/>
            <a:headEnd type="none" w="med" len="med"/>
            <a:tailEnd type="triangle" w="med" len="med"/>
          </a:ln>
          <a:effectLst/>
        </p:spPr>
        <p:style>
          <a:lnRef idx="1">
            <a:schemeClr val="dk1"/>
          </a:lnRef>
          <a:fillRef idx="0">
            <a:schemeClr val="dk1"/>
          </a:fillRef>
          <a:effectRef idx="0">
            <a:schemeClr val="dk1"/>
          </a:effectRef>
          <a:fontRef idx="minor">
            <a:schemeClr val="tx1"/>
          </a:fontRef>
        </p:style>
      </p:cxnSp>
      <p:cxnSp>
        <p:nvCxnSpPr>
          <p:cNvPr id="64" name="Conector recto 63">
            <a:extLst>
              <a:ext uri="{FF2B5EF4-FFF2-40B4-BE49-F238E27FC236}">
                <a16:creationId xmlns:a16="http://schemas.microsoft.com/office/drawing/2014/main" id="{927AE26B-2046-A1E8-03DC-29FEE697CBD4}"/>
              </a:ext>
            </a:extLst>
          </p:cNvPr>
          <p:cNvCxnSpPr/>
          <p:nvPr>
            <p:custDataLst>
              <p:tags r:id="rId12"/>
            </p:custDataLst>
          </p:nvPr>
        </p:nvCxnSpPr>
        <p:spPr bwMode="auto">
          <a:xfrm>
            <a:off x="2836863" y="5148263"/>
            <a:ext cx="376238" cy="0"/>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62" name="Conector recto 61">
            <a:extLst>
              <a:ext uri="{FF2B5EF4-FFF2-40B4-BE49-F238E27FC236}">
                <a16:creationId xmlns:a16="http://schemas.microsoft.com/office/drawing/2014/main" id="{CC739AA6-DFA8-05DA-1791-02081E7058FC}"/>
              </a:ext>
            </a:extLst>
          </p:cNvPr>
          <p:cNvCxnSpPr/>
          <p:nvPr>
            <p:custDataLst>
              <p:tags r:id="rId13"/>
            </p:custDataLst>
          </p:nvPr>
        </p:nvCxnSpPr>
        <p:spPr bwMode="auto">
          <a:xfrm flipV="1">
            <a:off x="2836863" y="5148263"/>
            <a:ext cx="0" cy="173038"/>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31" name="Conector recto 30">
            <a:extLst>
              <a:ext uri="{FF2B5EF4-FFF2-40B4-BE49-F238E27FC236}">
                <a16:creationId xmlns:a16="http://schemas.microsoft.com/office/drawing/2014/main" id="{81ACCB09-7808-4655-A8E1-C754F7D2BD3F}"/>
              </a:ext>
            </a:extLst>
          </p:cNvPr>
          <p:cNvCxnSpPr/>
          <p:nvPr>
            <p:custDataLst>
              <p:tags r:id="rId14"/>
            </p:custDataLst>
          </p:nvPr>
        </p:nvCxnSpPr>
        <p:spPr bwMode="auto">
          <a:xfrm>
            <a:off x="4265613" y="4889500"/>
            <a:ext cx="0" cy="288925"/>
          </a:xfrm>
          <a:prstGeom prst="line">
            <a:avLst/>
          </a:prstGeom>
          <a:ln w="12700" cap="flat" cmpd="sng" algn="ctr">
            <a:solidFill>
              <a:schemeClr val="tx1"/>
            </a:solidFill>
            <a:prstDash val="solid"/>
            <a:miter lim="800000"/>
            <a:headEnd type="none" w="med" len="med"/>
            <a:tailEnd type="triangle" w="med" len="med"/>
          </a:ln>
          <a:effectLst/>
        </p:spPr>
        <p:style>
          <a:lnRef idx="1">
            <a:schemeClr val="dk1"/>
          </a:lnRef>
          <a:fillRef idx="0">
            <a:schemeClr val="dk1"/>
          </a:fillRef>
          <a:effectRef idx="0">
            <a:schemeClr val="dk1"/>
          </a:effectRef>
          <a:fontRef idx="minor">
            <a:schemeClr val="tx1"/>
          </a:fontRef>
        </p:style>
      </p:cxnSp>
      <p:cxnSp>
        <p:nvCxnSpPr>
          <p:cNvPr id="30" name="Conector recto 29">
            <a:extLst>
              <a:ext uri="{FF2B5EF4-FFF2-40B4-BE49-F238E27FC236}">
                <a16:creationId xmlns:a16="http://schemas.microsoft.com/office/drawing/2014/main" id="{9F53EBF6-3339-4C1A-A925-A56C202DDBB2}"/>
              </a:ext>
            </a:extLst>
          </p:cNvPr>
          <p:cNvCxnSpPr/>
          <p:nvPr>
            <p:custDataLst>
              <p:tags r:id="rId15"/>
            </p:custDataLst>
          </p:nvPr>
        </p:nvCxnSpPr>
        <p:spPr bwMode="auto">
          <a:xfrm>
            <a:off x="3889375" y="4889500"/>
            <a:ext cx="376238" cy="0"/>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29" name="Conector recto 28">
            <a:extLst>
              <a:ext uri="{FF2B5EF4-FFF2-40B4-BE49-F238E27FC236}">
                <a16:creationId xmlns:a16="http://schemas.microsoft.com/office/drawing/2014/main" id="{0547AB29-A086-42A7-B2FA-02E98C48288B}"/>
              </a:ext>
            </a:extLst>
          </p:cNvPr>
          <p:cNvCxnSpPr/>
          <p:nvPr>
            <p:custDataLst>
              <p:tags r:id="rId16"/>
            </p:custDataLst>
          </p:nvPr>
        </p:nvCxnSpPr>
        <p:spPr bwMode="auto">
          <a:xfrm flipV="1">
            <a:off x="3889375" y="4889500"/>
            <a:ext cx="0" cy="363538"/>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45" name="Conector recto 44">
            <a:extLst>
              <a:ext uri="{FF2B5EF4-FFF2-40B4-BE49-F238E27FC236}">
                <a16:creationId xmlns:a16="http://schemas.microsoft.com/office/drawing/2014/main" id="{616AC2A4-FA68-4109-8E80-9ABA710C383E}"/>
              </a:ext>
            </a:extLst>
          </p:cNvPr>
          <p:cNvCxnSpPr/>
          <p:nvPr>
            <p:custDataLst>
              <p:tags r:id="rId17"/>
            </p:custDataLst>
          </p:nvPr>
        </p:nvCxnSpPr>
        <p:spPr bwMode="auto">
          <a:xfrm flipV="1">
            <a:off x="4940300" y="1662113"/>
            <a:ext cx="0" cy="292100"/>
          </a:xfrm>
          <a:prstGeom prst="line">
            <a:avLst/>
          </a:prstGeom>
          <a:ln w="12700" cap="flat" cmpd="sng" algn="ctr">
            <a:solidFill>
              <a:schemeClr val="tx1"/>
            </a:solidFill>
            <a:prstDash val="solid"/>
            <a:miter lim="8000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46" name="Conector recto 45">
            <a:extLst>
              <a:ext uri="{FF2B5EF4-FFF2-40B4-BE49-F238E27FC236}">
                <a16:creationId xmlns:a16="http://schemas.microsoft.com/office/drawing/2014/main" id="{3190DC0F-C6C9-45FD-B287-77EC6FACA3BE}"/>
              </a:ext>
            </a:extLst>
          </p:cNvPr>
          <p:cNvCxnSpPr/>
          <p:nvPr>
            <p:custDataLst>
              <p:tags r:id="rId18"/>
            </p:custDataLst>
          </p:nvPr>
        </p:nvCxnSpPr>
        <p:spPr bwMode="auto">
          <a:xfrm>
            <a:off x="4940300" y="1662113"/>
            <a:ext cx="376238" cy="0"/>
          </a:xfrm>
          <a:prstGeom prst="line">
            <a:avLst/>
          </a:prstGeom>
          <a:ln w="12700" cap="flat" cmpd="sng" algn="ctr">
            <a:solidFill>
              <a:schemeClr val="tx1"/>
            </a:solidFill>
            <a:prstDash val="solid"/>
            <a:miter lim="8000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47" name="Conector recto 46">
            <a:extLst>
              <a:ext uri="{FF2B5EF4-FFF2-40B4-BE49-F238E27FC236}">
                <a16:creationId xmlns:a16="http://schemas.microsoft.com/office/drawing/2014/main" id="{23738107-9D96-46F9-A5A0-8B968182FBFA}"/>
              </a:ext>
            </a:extLst>
          </p:cNvPr>
          <p:cNvCxnSpPr/>
          <p:nvPr>
            <p:custDataLst>
              <p:tags r:id="rId19"/>
            </p:custDataLst>
          </p:nvPr>
        </p:nvCxnSpPr>
        <p:spPr bwMode="auto">
          <a:xfrm>
            <a:off x="5316538" y="1662113"/>
            <a:ext cx="0" cy="288925"/>
          </a:xfrm>
          <a:prstGeom prst="line">
            <a:avLst/>
          </a:prstGeom>
          <a:ln w="12700" cap="flat" cmpd="sng" algn="ctr">
            <a:solidFill>
              <a:schemeClr val="tx1"/>
            </a:solidFill>
            <a:prstDash val="solid"/>
            <a:miter lim="800000"/>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57" name="Conector recto 56">
            <a:extLst>
              <a:ext uri="{FF2B5EF4-FFF2-40B4-BE49-F238E27FC236}">
                <a16:creationId xmlns:a16="http://schemas.microsoft.com/office/drawing/2014/main" id="{708B8F61-DD65-45B6-B3D7-2A8310CEAF25}"/>
              </a:ext>
            </a:extLst>
          </p:cNvPr>
          <p:cNvCxnSpPr/>
          <p:nvPr>
            <p:custDataLst>
              <p:tags r:id="rId20"/>
            </p:custDataLst>
          </p:nvPr>
        </p:nvCxnSpPr>
        <p:spPr bwMode="auto">
          <a:xfrm flipV="1">
            <a:off x="5992813" y="4927600"/>
            <a:ext cx="0" cy="368300"/>
          </a:xfrm>
          <a:prstGeom prst="line">
            <a:avLst/>
          </a:prstGeom>
          <a:ln w="12700" cap="flat" cmpd="sng" algn="ctr">
            <a:solidFill>
              <a:schemeClr val="tx1"/>
            </a:solidFill>
            <a:prstDash val="solid"/>
            <a:miter lim="8000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58" name="Conector recto 57">
            <a:extLst>
              <a:ext uri="{FF2B5EF4-FFF2-40B4-BE49-F238E27FC236}">
                <a16:creationId xmlns:a16="http://schemas.microsoft.com/office/drawing/2014/main" id="{76003E93-09DF-4FDF-A30C-231468C07A57}"/>
              </a:ext>
            </a:extLst>
          </p:cNvPr>
          <p:cNvCxnSpPr/>
          <p:nvPr>
            <p:custDataLst>
              <p:tags r:id="rId21"/>
            </p:custDataLst>
          </p:nvPr>
        </p:nvCxnSpPr>
        <p:spPr bwMode="auto">
          <a:xfrm>
            <a:off x="5992813" y="4927600"/>
            <a:ext cx="376238" cy="0"/>
          </a:xfrm>
          <a:prstGeom prst="line">
            <a:avLst/>
          </a:prstGeom>
          <a:ln w="12700" cap="flat" cmpd="sng" algn="ctr">
            <a:solidFill>
              <a:schemeClr val="tx1"/>
            </a:solidFill>
            <a:prstDash val="solid"/>
            <a:miter lim="8000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59" name="Conector recto 58">
            <a:extLst>
              <a:ext uri="{FF2B5EF4-FFF2-40B4-BE49-F238E27FC236}">
                <a16:creationId xmlns:a16="http://schemas.microsoft.com/office/drawing/2014/main" id="{232E2ED1-744F-44C2-8980-4EC8F8C0DA67}"/>
              </a:ext>
            </a:extLst>
          </p:cNvPr>
          <p:cNvCxnSpPr/>
          <p:nvPr>
            <p:custDataLst>
              <p:tags r:id="rId22"/>
            </p:custDataLst>
          </p:nvPr>
        </p:nvCxnSpPr>
        <p:spPr bwMode="auto">
          <a:xfrm>
            <a:off x="6369050" y="4927600"/>
            <a:ext cx="0" cy="288925"/>
          </a:xfrm>
          <a:prstGeom prst="line">
            <a:avLst/>
          </a:prstGeom>
          <a:ln w="12700" cap="flat" cmpd="sng" algn="ctr">
            <a:solidFill>
              <a:schemeClr val="tx1"/>
            </a:solidFill>
            <a:prstDash val="solid"/>
            <a:miter lim="800000"/>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65" name="Conector recto 64">
            <a:extLst>
              <a:ext uri="{FF2B5EF4-FFF2-40B4-BE49-F238E27FC236}">
                <a16:creationId xmlns:a16="http://schemas.microsoft.com/office/drawing/2014/main" id="{DF2118E0-3571-48A6-B8AB-0C1D0B546865}"/>
              </a:ext>
            </a:extLst>
          </p:cNvPr>
          <p:cNvCxnSpPr/>
          <p:nvPr>
            <p:custDataLst>
              <p:tags r:id="rId23"/>
            </p:custDataLst>
          </p:nvPr>
        </p:nvCxnSpPr>
        <p:spPr bwMode="auto">
          <a:xfrm flipV="1">
            <a:off x="7043738" y="963612"/>
            <a:ext cx="0" cy="508000"/>
          </a:xfrm>
          <a:prstGeom prst="line">
            <a:avLst/>
          </a:prstGeom>
          <a:ln w="12700" cap="flat" cmpd="sng" algn="ctr">
            <a:solidFill>
              <a:schemeClr val="tx1"/>
            </a:solidFill>
            <a:prstDash val="solid"/>
            <a:miter lim="8000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6" name="Conector recto 65">
            <a:extLst>
              <a:ext uri="{FF2B5EF4-FFF2-40B4-BE49-F238E27FC236}">
                <a16:creationId xmlns:a16="http://schemas.microsoft.com/office/drawing/2014/main" id="{8BE3206E-58C7-4702-A74C-EAB8167B6C60}"/>
              </a:ext>
            </a:extLst>
          </p:cNvPr>
          <p:cNvCxnSpPr>
            <a:cxnSpLocks/>
          </p:cNvCxnSpPr>
          <p:nvPr>
            <p:custDataLst>
              <p:tags r:id="rId24"/>
            </p:custDataLst>
          </p:nvPr>
        </p:nvCxnSpPr>
        <p:spPr bwMode="auto">
          <a:xfrm>
            <a:off x="7043738" y="963613"/>
            <a:ext cx="376238" cy="0"/>
          </a:xfrm>
          <a:prstGeom prst="line">
            <a:avLst/>
          </a:prstGeom>
          <a:ln w="12700" cap="flat" cmpd="sng" algn="ctr">
            <a:solidFill>
              <a:schemeClr val="tx1"/>
            </a:solidFill>
            <a:prstDash val="solid"/>
            <a:miter lim="8000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7" name="Conector recto 66">
            <a:extLst>
              <a:ext uri="{FF2B5EF4-FFF2-40B4-BE49-F238E27FC236}">
                <a16:creationId xmlns:a16="http://schemas.microsoft.com/office/drawing/2014/main" id="{FB401A00-CD08-4F4A-AD4A-3FEE5B48541C}"/>
              </a:ext>
            </a:extLst>
          </p:cNvPr>
          <p:cNvCxnSpPr/>
          <p:nvPr>
            <p:custDataLst>
              <p:tags r:id="rId25"/>
            </p:custDataLst>
          </p:nvPr>
        </p:nvCxnSpPr>
        <p:spPr bwMode="auto">
          <a:xfrm>
            <a:off x="7419975" y="963613"/>
            <a:ext cx="0" cy="288925"/>
          </a:xfrm>
          <a:prstGeom prst="line">
            <a:avLst/>
          </a:prstGeom>
          <a:ln w="12700" cap="flat" cmpd="sng" algn="ctr">
            <a:solidFill>
              <a:schemeClr val="tx1"/>
            </a:solidFill>
            <a:prstDash val="solid"/>
            <a:miter lim="800000"/>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22" name="2 Marcador de texto"/>
          <p:cNvSpPr>
            <a:spLocks/>
          </p:cNvSpPr>
          <p:nvPr>
            <p:custDataLst>
              <p:tags r:id="rId26"/>
            </p:custDataLst>
          </p:nvPr>
        </p:nvSpPr>
        <p:spPr bwMode="auto">
          <a:xfrm>
            <a:off x="7085013" y="5595938"/>
            <a:ext cx="295275" cy="168275"/>
          </a:xfrm>
          <a:prstGeom prst="rect">
            <a:avLst/>
          </a:prstGeom>
          <a:noFill/>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321920" indent="-321920" algn="l" defTabSz="85847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697499" indent="-268266" algn="l" defTabSz="85847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073085" indent="-214606" algn="l" defTabSz="85847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02304" indent="-214606" algn="l" defTabSz="85847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1931537" indent="-214606" algn="l" defTabSz="85847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360775" indent="-214606" algn="l" defTabSz="85847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790024" indent="-214606" algn="l" defTabSz="85847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219238" indent="-214606" algn="l" defTabSz="85847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648470" indent="-214606" algn="l" defTabSz="85847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785957" rtl="0" eaLnBrk="1" fontAlgn="auto" latinLnBrk="0" hangingPunct="1">
              <a:lnSpc>
                <a:spcPct val="100000"/>
              </a:lnSpc>
              <a:spcBef>
                <a:spcPct val="0"/>
              </a:spcBef>
              <a:spcAft>
                <a:spcPct val="0"/>
              </a:spcAft>
              <a:buClrTx/>
              <a:buSzTx/>
              <a:buFont typeface="Arial" pitchFamily="34" charset="0"/>
              <a:buNone/>
              <a:tabLst/>
              <a:defRPr/>
            </a:pPr>
            <a:fld id="{23F2AE10-B802-4F6E-ABC3-982CD870659C}" type="datetime'Tot''''''''''a''''l'''''''''''''''''''''''''''''''''''''''''">
              <a:rPr kumimoji="0" lang="es-UY" altLang="en-US" sz="1099" b="0" i="0" u="none" strike="noStrike" kern="1200" cap="none" spc="0" normalizeH="0" baseline="0" noProof="0" smtClean="0">
                <a:ln>
                  <a:noFill/>
                </a:ln>
                <a:solidFill>
                  <a:srgbClr val="000000"/>
                </a:solidFill>
                <a:effectLst/>
                <a:uLnTx/>
                <a:uFillTx/>
                <a:latin typeface="Calibri Light" panose="020F0302020204030204"/>
                <a:ea typeface="+mn-ea"/>
                <a:cs typeface="+mn-cs"/>
                <a:sym typeface="+mj-lt"/>
              </a:rPr>
              <a:pPr marL="0" marR="0" lvl="0" indent="0" algn="ctr" defTabSz="785957" rtl="0" eaLnBrk="1" fontAlgn="auto" latinLnBrk="0" hangingPunct="1">
                <a:lnSpc>
                  <a:spcPct val="100000"/>
                </a:lnSpc>
                <a:spcBef>
                  <a:spcPct val="0"/>
                </a:spcBef>
                <a:spcAft>
                  <a:spcPct val="0"/>
                </a:spcAft>
                <a:buClrTx/>
                <a:buSzTx/>
                <a:buFont typeface="Arial" pitchFamily="34" charset="0"/>
                <a:buNone/>
                <a:tabLst/>
                <a:defRPr/>
              </a:pPr>
              <a:t>Total</a:t>
            </a:fld>
            <a:endParaRPr kumimoji="0" lang="es-UY" sz="1099" b="0" i="0" u="none" strike="noStrike" kern="1200" cap="none" spc="0" normalizeH="0" baseline="0" noProof="0" dirty="0">
              <a:ln>
                <a:noFill/>
              </a:ln>
              <a:solidFill>
                <a:srgbClr val="000000"/>
              </a:solidFill>
              <a:effectLst/>
              <a:uLnTx/>
              <a:uFillTx/>
              <a:latin typeface="Calibri Light" panose="020F0302020204030204"/>
              <a:ea typeface="+mn-ea"/>
              <a:cs typeface="Calibri Light" panose="020F0302020204030204" pitchFamily="34" charset="0"/>
              <a:sym typeface="+mj-lt"/>
            </a:endParaRPr>
          </a:p>
        </p:txBody>
      </p:sp>
      <p:sp>
        <p:nvSpPr>
          <p:cNvPr id="23" name="2 Marcador de texto"/>
          <p:cNvSpPr>
            <a:spLocks/>
          </p:cNvSpPr>
          <p:nvPr>
            <p:custDataLst>
              <p:tags r:id="rId27"/>
            </p:custDataLst>
          </p:nvPr>
        </p:nvSpPr>
        <p:spPr bwMode="auto">
          <a:xfrm>
            <a:off x="6061075" y="5595938"/>
            <a:ext cx="238125" cy="168275"/>
          </a:xfrm>
          <a:prstGeom prst="rect">
            <a:avLst/>
          </a:prstGeom>
          <a:noFill/>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321920" indent="-321920" algn="l" defTabSz="85847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697499" indent="-268266" algn="l" defTabSz="85847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073085" indent="-214606" algn="l" defTabSz="85847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02304" indent="-214606" algn="l" defTabSz="85847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1931537" indent="-214606" algn="l" defTabSz="85847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360775" indent="-214606" algn="l" defTabSz="85847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790024" indent="-214606" algn="l" defTabSz="85847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219238" indent="-214606" algn="l" defTabSz="85847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648470" indent="-214606" algn="l" defTabSz="85847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785957" rtl="0" eaLnBrk="1" fontAlgn="auto" latinLnBrk="0" hangingPunct="1">
              <a:lnSpc>
                <a:spcPct val="100000"/>
              </a:lnSpc>
              <a:spcBef>
                <a:spcPct val="0"/>
              </a:spcBef>
              <a:spcAft>
                <a:spcPct val="0"/>
              </a:spcAft>
              <a:buClrTx/>
              <a:buSzTx/>
              <a:buFont typeface="Arial" pitchFamily="34" charset="0"/>
              <a:buNone/>
              <a:tabLst/>
              <a:defRPr/>
            </a:pPr>
            <a:fld id="{7496E0DD-ADB4-438B-843C-AB4A04C4CF9D}" type="datetime'''''''''''U''''''''''''''''T''''''''E'''''''''">
              <a:rPr kumimoji="0" lang="es-UY" altLang="en-US" sz="1099" b="0" i="0" u="none" strike="noStrike" kern="1200" cap="none" spc="0" normalizeH="0" baseline="0" noProof="0" smtClean="0">
                <a:ln>
                  <a:noFill/>
                </a:ln>
                <a:solidFill>
                  <a:srgbClr val="000000"/>
                </a:solidFill>
                <a:effectLst/>
                <a:uLnTx/>
                <a:uFillTx/>
                <a:latin typeface="Calibri Light" panose="020F0302020204030204"/>
                <a:ea typeface="+mn-ea"/>
                <a:cs typeface="+mn-cs"/>
                <a:sym typeface="+mj-lt"/>
              </a:rPr>
              <a:pPr marL="0" marR="0" lvl="0" indent="0" algn="ctr" defTabSz="785957" rtl="0" eaLnBrk="1" fontAlgn="auto" latinLnBrk="0" hangingPunct="1">
                <a:lnSpc>
                  <a:spcPct val="100000"/>
                </a:lnSpc>
                <a:spcBef>
                  <a:spcPct val="0"/>
                </a:spcBef>
                <a:spcAft>
                  <a:spcPct val="0"/>
                </a:spcAft>
                <a:buClrTx/>
                <a:buSzTx/>
                <a:buFont typeface="Arial" pitchFamily="34" charset="0"/>
                <a:buNone/>
                <a:tabLst/>
                <a:defRPr/>
              </a:pPr>
              <a:t>UTE</a:t>
            </a:fld>
            <a:endParaRPr kumimoji="0" lang="es-UY" sz="1099" b="0" i="0" u="none" strike="noStrike" kern="1200" cap="none" spc="0" normalizeH="0" baseline="0" noProof="0" dirty="0">
              <a:ln>
                <a:noFill/>
              </a:ln>
              <a:solidFill>
                <a:srgbClr val="000000"/>
              </a:solidFill>
              <a:effectLst/>
              <a:uLnTx/>
              <a:uFillTx/>
              <a:latin typeface="Calibri Light" panose="020F0302020204030204"/>
              <a:ea typeface="+mn-ea"/>
              <a:cs typeface="Calibri Light" panose="020F0302020204030204" pitchFamily="34" charset="0"/>
              <a:sym typeface="+mj-lt"/>
            </a:endParaRPr>
          </a:p>
        </p:txBody>
      </p:sp>
      <p:sp>
        <p:nvSpPr>
          <p:cNvPr id="21" name="2 Marcador de texto"/>
          <p:cNvSpPr>
            <a:spLocks/>
          </p:cNvSpPr>
          <p:nvPr>
            <p:custDataLst>
              <p:tags r:id="rId28"/>
            </p:custDataLst>
          </p:nvPr>
        </p:nvSpPr>
        <p:spPr bwMode="auto">
          <a:xfrm>
            <a:off x="4649788" y="5595938"/>
            <a:ext cx="958850" cy="168275"/>
          </a:xfrm>
          <a:prstGeom prst="rect">
            <a:avLst/>
          </a:prstGeom>
          <a:noFill/>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321920" indent="-321920" algn="l" defTabSz="85847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697499" indent="-268266" algn="l" defTabSz="85847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073085" indent="-214606" algn="l" defTabSz="85847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02304" indent="-214606" algn="l" defTabSz="85847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1931537" indent="-214606" algn="l" defTabSz="85847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360775" indent="-214606" algn="l" defTabSz="85847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790024" indent="-214606" algn="l" defTabSz="85847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219238" indent="-214606" algn="l" defTabSz="85847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648470" indent="-214606" algn="l" defTabSz="85847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785957" rtl="0" eaLnBrk="1" fontAlgn="auto" latinLnBrk="0" hangingPunct="1">
              <a:lnSpc>
                <a:spcPct val="100000"/>
              </a:lnSpc>
              <a:spcBef>
                <a:spcPct val="0"/>
              </a:spcBef>
              <a:spcAft>
                <a:spcPct val="0"/>
              </a:spcAft>
              <a:buClrTx/>
              <a:buSzTx/>
              <a:buFont typeface="Arial" pitchFamily="34" charset="0"/>
              <a:buNone/>
              <a:tabLst/>
              <a:defRPr/>
            </a:pPr>
            <a:fld id="{31840B11-E2B5-4482-BF10-B9B2DA87C9AE}" type="datetime'Me''rca''''d''''o inter''''''''''n''o'''">
              <a:rPr kumimoji="0" lang="es-UY" altLang="en-US" sz="1099" b="0" i="0" u="none" strike="noStrike" kern="1200" cap="none" spc="0" normalizeH="0" baseline="0" noProof="0" smtClean="0">
                <a:ln>
                  <a:noFill/>
                </a:ln>
                <a:solidFill>
                  <a:srgbClr val="000000"/>
                </a:solidFill>
                <a:effectLst/>
                <a:uLnTx/>
                <a:uFillTx/>
                <a:latin typeface="Calibri Light" panose="020F0302020204030204"/>
                <a:ea typeface="+mn-ea"/>
                <a:cs typeface="+mn-cs"/>
              </a:rPr>
              <a:pPr marL="0" marR="0" lvl="0" indent="0" algn="ctr" defTabSz="785957" rtl="0" eaLnBrk="1" fontAlgn="auto" latinLnBrk="0" hangingPunct="1">
                <a:lnSpc>
                  <a:spcPct val="100000"/>
                </a:lnSpc>
                <a:spcBef>
                  <a:spcPct val="0"/>
                </a:spcBef>
                <a:spcAft>
                  <a:spcPct val="0"/>
                </a:spcAft>
                <a:buClrTx/>
                <a:buSzTx/>
                <a:buFont typeface="Arial" pitchFamily="34" charset="0"/>
                <a:buNone/>
                <a:tabLst/>
                <a:defRPr/>
              </a:pPr>
              <a:t>Mercado interno</a:t>
            </a:fld>
            <a:endParaRPr kumimoji="0" lang="es-UY" sz="1099" b="0" i="0" u="none" strike="noStrike" kern="1200" cap="none" spc="0" normalizeH="0" baseline="0" noProof="0" dirty="0">
              <a:ln>
                <a:noFill/>
              </a:ln>
              <a:solidFill>
                <a:srgbClr val="000000"/>
              </a:solidFill>
              <a:effectLst/>
              <a:uLnTx/>
              <a:uFillTx/>
              <a:latin typeface="Calibri Light" panose="020F0302020204030204"/>
              <a:ea typeface="+mn-ea"/>
              <a:cs typeface="Calibri Light" panose="020F0302020204030204" pitchFamily="34" charset="0"/>
              <a:sym typeface="+mj-lt"/>
            </a:endParaRPr>
          </a:p>
        </p:txBody>
      </p:sp>
      <p:sp>
        <p:nvSpPr>
          <p:cNvPr id="43" name="2 Marcador de texto">
            <a:extLst>
              <a:ext uri="{FF2B5EF4-FFF2-40B4-BE49-F238E27FC236}">
                <a16:creationId xmlns:a16="http://schemas.microsoft.com/office/drawing/2014/main" id="{6FA6C97A-3BE8-472A-A4C1-9B491D188011}"/>
              </a:ext>
            </a:extLst>
          </p:cNvPr>
          <p:cNvSpPr>
            <a:spLocks/>
          </p:cNvSpPr>
          <p:nvPr>
            <p:custDataLst>
              <p:tags r:id="rId29"/>
            </p:custDataLst>
          </p:nvPr>
        </p:nvSpPr>
        <p:spPr bwMode="auto">
          <a:xfrm>
            <a:off x="3730625" y="5595938"/>
            <a:ext cx="693738" cy="168275"/>
          </a:xfrm>
          <a:prstGeom prst="rect">
            <a:avLst/>
          </a:prstGeom>
          <a:noFill/>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321920" indent="-321920" algn="l" defTabSz="85847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697499" indent="-268266" algn="l" defTabSz="85847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073085" indent="-214606" algn="l" defTabSz="85847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02304" indent="-214606" algn="l" defTabSz="85847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1931537" indent="-214606" algn="l" defTabSz="85847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360775" indent="-214606" algn="l" defTabSz="85847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790024" indent="-214606" algn="l" defTabSz="85847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219238" indent="-214606" algn="l" defTabSz="85847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648470" indent="-214606" algn="l" defTabSz="85847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785957" rtl="0" eaLnBrk="1" fontAlgn="auto" latinLnBrk="0" hangingPunct="1">
              <a:lnSpc>
                <a:spcPct val="100000"/>
              </a:lnSpc>
              <a:spcBef>
                <a:spcPct val="0"/>
              </a:spcBef>
              <a:spcAft>
                <a:spcPct val="0"/>
              </a:spcAft>
              <a:buClrTx/>
              <a:buSzTx/>
              <a:buFont typeface="Arial" pitchFamily="34" charset="0"/>
              <a:buNone/>
              <a:tabLst/>
              <a:defRPr/>
            </a:pPr>
            <a:fld id="{753806CE-F57E-4AAA-A377-11801674F47F}" type="datetime'''Z''''''on''a ''''''''F''''r''''a''''''n''''''''''c''''''a'''">
              <a:rPr kumimoji="0" lang="es-UY" altLang="en-US" sz="1099" b="0" i="0" u="none" strike="noStrike" kern="1200" cap="none" spc="0" normalizeH="0" baseline="0" noProof="0" smtClean="0">
                <a:ln>
                  <a:noFill/>
                </a:ln>
                <a:solidFill>
                  <a:srgbClr val="000000"/>
                </a:solidFill>
                <a:effectLst/>
                <a:uLnTx/>
                <a:uFillTx/>
                <a:latin typeface="Calibri Light" panose="020F0302020204030204"/>
                <a:ea typeface="+mn-ea"/>
                <a:cs typeface="Calibri Light" panose="020F0302020204030204" pitchFamily="34" charset="0"/>
              </a:rPr>
              <a:pPr marL="0" marR="0" lvl="0" indent="0" algn="ctr" defTabSz="785957" rtl="0" eaLnBrk="1" fontAlgn="auto" latinLnBrk="0" hangingPunct="1">
                <a:lnSpc>
                  <a:spcPct val="100000"/>
                </a:lnSpc>
                <a:spcBef>
                  <a:spcPct val="0"/>
                </a:spcBef>
                <a:spcAft>
                  <a:spcPct val="0"/>
                </a:spcAft>
                <a:buClrTx/>
                <a:buSzTx/>
                <a:buFont typeface="Arial" pitchFamily="34" charset="0"/>
                <a:buNone/>
                <a:tabLst/>
                <a:defRPr/>
              </a:pPr>
              <a:t>Zona Franca</a:t>
            </a:fld>
            <a:endParaRPr kumimoji="0" lang="es-UY" sz="1099" b="0" i="0" u="none" strike="noStrike" kern="1200" cap="none" spc="0" normalizeH="0" baseline="0" noProof="0" dirty="0">
              <a:ln>
                <a:noFill/>
              </a:ln>
              <a:solidFill>
                <a:srgbClr val="000000"/>
              </a:solidFill>
              <a:effectLst/>
              <a:uLnTx/>
              <a:uFillTx/>
              <a:latin typeface="Calibri Light" panose="020F0302020204030204"/>
              <a:ea typeface="+mn-ea"/>
              <a:cs typeface="Calibri Light" panose="020F0302020204030204" pitchFamily="34" charset="0"/>
              <a:sym typeface="+mj-lt"/>
            </a:endParaRPr>
          </a:p>
        </p:txBody>
      </p:sp>
      <p:sp>
        <p:nvSpPr>
          <p:cNvPr id="19" name="2 Marcador de texto"/>
          <p:cNvSpPr>
            <a:spLocks/>
          </p:cNvSpPr>
          <p:nvPr>
            <p:custDataLst>
              <p:tags r:id="rId30"/>
            </p:custDataLst>
          </p:nvPr>
        </p:nvSpPr>
        <p:spPr bwMode="auto">
          <a:xfrm>
            <a:off x="2625725" y="5595938"/>
            <a:ext cx="801688" cy="168275"/>
          </a:xfrm>
          <a:prstGeom prst="rect">
            <a:avLst/>
          </a:prstGeom>
          <a:noFill/>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321920" indent="-321920" algn="l" defTabSz="85847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697499" indent="-268266" algn="l" defTabSz="85847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073085" indent="-214606" algn="l" defTabSz="85847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02304" indent="-214606" algn="l" defTabSz="85847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1931537" indent="-214606" algn="l" defTabSz="85847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360775" indent="-214606" algn="l" defTabSz="85847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790024" indent="-214606" algn="l" defTabSz="85847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219238" indent="-214606" algn="l" defTabSz="85847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648470" indent="-214606" algn="l" defTabSz="85847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785957" rtl="0" eaLnBrk="1" fontAlgn="auto" latinLnBrk="0" hangingPunct="1">
              <a:lnSpc>
                <a:spcPct val="100000"/>
              </a:lnSpc>
              <a:spcBef>
                <a:spcPct val="0"/>
              </a:spcBef>
              <a:spcAft>
                <a:spcPct val="0"/>
              </a:spcAft>
              <a:buClrTx/>
              <a:buSzTx/>
              <a:buFont typeface="Arial" pitchFamily="34" charset="0"/>
              <a:buNone/>
              <a:tabLst/>
              <a:defRPr/>
            </a:pPr>
            <a:fld id="{C8E37E19-9532-4E9E-99E6-4ABE9BAFB267}" type="datetime'''E''x''po''''''r''taci''on''''''''''es'''''''''''''''">
              <a:rPr kumimoji="0" lang="es-UY" altLang="en-US" sz="1099" b="0" i="0" u="none" strike="noStrike" kern="1200" cap="none" spc="0" normalizeH="0" baseline="0" noProof="0" smtClean="0">
                <a:ln>
                  <a:noFill/>
                </a:ln>
                <a:solidFill>
                  <a:srgbClr val="000000"/>
                </a:solidFill>
                <a:effectLst/>
                <a:uLnTx/>
                <a:uFillTx/>
                <a:latin typeface="Calibri Light" panose="020F0302020204030204"/>
                <a:ea typeface="+mn-ea"/>
                <a:cs typeface="+mn-cs"/>
              </a:rPr>
              <a:pPr marL="0" marR="0" lvl="0" indent="0" algn="ctr" defTabSz="785957" rtl="0" eaLnBrk="1" fontAlgn="auto" latinLnBrk="0" hangingPunct="1">
                <a:lnSpc>
                  <a:spcPct val="100000"/>
                </a:lnSpc>
                <a:spcBef>
                  <a:spcPct val="0"/>
                </a:spcBef>
                <a:spcAft>
                  <a:spcPct val="0"/>
                </a:spcAft>
                <a:buClrTx/>
                <a:buSzTx/>
                <a:buFont typeface="Arial" pitchFamily="34" charset="0"/>
                <a:buNone/>
                <a:tabLst/>
                <a:defRPr/>
              </a:pPr>
              <a:t>Exportaciones</a:t>
            </a:fld>
            <a:endParaRPr kumimoji="0" lang="es-UY" sz="1099" b="0" i="0" u="none" strike="noStrike" kern="1200" cap="none" spc="0" normalizeH="0" baseline="0" noProof="0" dirty="0">
              <a:ln>
                <a:noFill/>
              </a:ln>
              <a:solidFill>
                <a:srgbClr val="000000"/>
              </a:solidFill>
              <a:effectLst/>
              <a:uLnTx/>
              <a:uFillTx/>
              <a:latin typeface="Calibri Light" panose="020F0302020204030204"/>
              <a:ea typeface="+mn-ea"/>
              <a:cs typeface="Calibri Light" panose="020F0302020204030204" pitchFamily="34" charset="0"/>
              <a:sym typeface="+mj-lt"/>
            </a:endParaRPr>
          </a:p>
        </p:txBody>
      </p:sp>
      <p:sp>
        <p:nvSpPr>
          <p:cNvPr id="42" name="2 Marcador de texto">
            <a:extLst>
              <a:ext uri="{FF2B5EF4-FFF2-40B4-BE49-F238E27FC236}">
                <a16:creationId xmlns:a16="http://schemas.microsoft.com/office/drawing/2014/main" id="{22938C3E-8255-481F-BD2A-E5036E371969}"/>
              </a:ext>
            </a:extLst>
          </p:cNvPr>
          <p:cNvSpPr>
            <a:spLocks/>
          </p:cNvSpPr>
          <p:nvPr>
            <p:custDataLst>
              <p:tags r:id="rId31"/>
            </p:custDataLst>
          </p:nvPr>
        </p:nvSpPr>
        <p:spPr bwMode="auto">
          <a:xfrm>
            <a:off x="1516063" y="5595938"/>
            <a:ext cx="914400" cy="168275"/>
          </a:xfrm>
          <a:prstGeom prst="rect">
            <a:avLst/>
          </a:prstGeom>
          <a:noFill/>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321920" indent="-321920" algn="l" defTabSz="85847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697499" indent="-268266" algn="l" defTabSz="85847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073085" indent="-214606" algn="l" defTabSz="85847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02304" indent="-214606" algn="l" defTabSz="85847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1931537" indent="-214606" algn="l" defTabSz="85847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360775" indent="-214606" algn="l" defTabSz="85847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790024" indent="-214606" algn="l" defTabSz="85847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219238" indent="-214606" algn="l" defTabSz="85847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648470" indent="-214606" algn="l" defTabSz="85847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785957" rtl="0" eaLnBrk="1" fontAlgn="auto" latinLnBrk="0" hangingPunct="1">
              <a:lnSpc>
                <a:spcPct val="100000"/>
              </a:lnSpc>
              <a:spcBef>
                <a:spcPct val="0"/>
              </a:spcBef>
              <a:spcAft>
                <a:spcPct val="0"/>
              </a:spcAft>
              <a:buClrTx/>
              <a:buSzTx/>
              <a:buFont typeface="Arial" pitchFamily="34" charset="0"/>
              <a:buNone/>
              <a:tabLst/>
              <a:defRPr/>
            </a:pPr>
            <a:fld id="{02EF6E36-F45D-446C-9017-658BA91205AC}" type="datetime'''''B''''u''''n''''ke''r'''''''' Av''ia''''ci''''ó''''''n'''">
              <a:rPr kumimoji="0" lang="es-UY" altLang="en-US" sz="1099" b="0" i="0" u="none" strike="noStrike" kern="1200" cap="none" spc="0" normalizeH="0" baseline="0" noProof="0" smtClean="0">
                <a:ln>
                  <a:noFill/>
                </a:ln>
                <a:solidFill>
                  <a:srgbClr val="000000"/>
                </a:solidFill>
                <a:effectLst/>
                <a:uLnTx/>
                <a:uFillTx/>
                <a:latin typeface="Calibri Light" panose="020F0302020204030204"/>
                <a:ea typeface="+mn-ea"/>
                <a:cs typeface="Calibri Light" panose="020F0302020204030204" pitchFamily="34" charset="0"/>
              </a:rPr>
              <a:pPr marL="0" marR="0" lvl="0" indent="0" algn="ctr" defTabSz="785957" rtl="0" eaLnBrk="1" fontAlgn="auto" latinLnBrk="0" hangingPunct="1">
                <a:lnSpc>
                  <a:spcPct val="100000"/>
                </a:lnSpc>
                <a:spcBef>
                  <a:spcPct val="0"/>
                </a:spcBef>
                <a:spcAft>
                  <a:spcPct val="0"/>
                </a:spcAft>
                <a:buClrTx/>
                <a:buSzTx/>
                <a:buFont typeface="Arial" pitchFamily="34" charset="0"/>
                <a:buNone/>
                <a:tabLst/>
                <a:defRPr/>
              </a:pPr>
              <a:t>Bunker Aviación</a:t>
            </a:fld>
            <a:endParaRPr kumimoji="0" lang="es-UY" sz="1099" b="0" i="0" u="none" strike="noStrike" kern="1200" cap="none" spc="0" normalizeH="0" baseline="0" noProof="0" dirty="0">
              <a:ln>
                <a:noFill/>
              </a:ln>
              <a:solidFill>
                <a:srgbClr val="000000"/>
              </a:solidFill>
              <a:effectLst/>
              <a:uLnTx/>
              <a:uFillTx/>
              <a:latin typeface="Calibri Light" panose="020F0302020204030204"/>
              <a:ea typeface="+mn-ea"/>
              <a:cs typeface="Calibri Light" panose="020F0302020204030204" pitchFamily="34" charset="0"/>
              <a:sym typeface="+mj-lt"/>
            </a:endParaRPr>
          </a:p>
        </p:txBody>
      </p:sp>
      <p:sp>
        <p:nvSpPr>
          <p:cNvPr id="6" name="Marcador de texto 2">
            <a:extLst>
              <a:ext uri="{FF2B5EF4-FFF2-40B4-BE49-F238E27FC236}">
                <a16:creationId xmlns:a16="http://schemas.microsoft.com/office/drawing/2014/main" id="{7E168BFD-C388-9B93-FFBB-7A4CF9B7AEA0}"/>
              </a:ext>
            </a:extLst>
          </p:cNvPr>
          <p:cNvSpPr>
            <a:spLocks/>
          </p:cNvSpPr>
          <p:nvPr>
            <p:custDataLst>
              <p:tags r:id="rId32"/>
            </p:custDataLst>
          </p:nvPr>
        </p:nvSpPr>
        <p:spPr bwMode="gray">
          <a:xfrm>
            <a:off x="2776538" y="5359400"/>
            <a:ext cx="122238" cy="165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22225" tIns="0" rIns="22225" bIns="0" rtlCol="0" anchor="b">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ct val="0"/>
              </a:spcBef>
              <a:spcAft>
                <a:spcPct val="0"/>
              </a:spcAft>
              <a:buClrTx/>
              <a:buSzTx/>
              <a:buFont typeface="Arial" panose="020B0604020202020204" pitchFamily="34" charset="0"/>
              <a:buNone/>
              <a:tabLst/>
              <a:defRPr/>
            </a:pPr>
            <a:fld id="{7519452E-A6F3-4514-9F21-245E08EDE68B}" type="datetime'''''''''''''''''''''''''''''''''''''''''''''''''''0'''''''">
              <a:rPr kumimoji="0" lang="es-UY" altLang="en-US" sz="12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400" rtl="0" eaLnBrk="1" fontAlgn="auto" latinLnBrk="0" hangingPunct="1">
                <a:lnSpc>
                  <a:spcPct val="90000"/>
                </a:lnSpc>
                <a:spcBef>
                  <a:spcPct val="0"/>
                </a:spcBef>
                <a:spcAft>
                  <a:spcPct val="0"/>
                </a:spcAft>
                <a:buClrTx/>
                <a:buSzTx/>
                <a:buFont typeface="Arial" panose="020B0604020202020204" pitchFamily="34" charset="0"/>
                <a:buNone/>
                <a:tabLst/>
                <a:defRPr/>
              </a:pPr>
              <a:t>0</a:t>
            </a:fld>
            <a:endParaRPr kumimoji="0" lang="es-UY" sz="1200" b="0" i="0" u="none" strike="noStrike" kern="1200" cap="none" spc="0" normalizeH="0" baseline="0" noProof="0" dirty="0">
              <a:ln>
                <a:noFill/>
              </a:ln>
              <a:solidFill>
                <a:srgbClr val="000000"/>
              </a:solidFill>
              <a:effectLst/>
              <a:uLnTx/>
              <a:uFillTx/>
              <a:latin typeface="Calibri" panose="020F0502020204030204"/>
              <a:ea typeface="+mn-ea"/>
              <a:cs typeface="+mn-cs"/>
              <a:sym typeface="Calibri Light" panose="020F0302020204030204" pitchFamily="34" charset="0"/>
            </a:endParaRPr>
          </a:p>
        </p:txBody>
      </p:sp>
      <p:sp>
        <p:nvSpPr>
          <p:cNvPr id="20" name="2 Marcador de texto"/>
          <p:cNvSpPr>
            <a:spLocks/>
          </p:cNvSpPr>
          <p:nvPr>
            <p:custDataLst>
              <p:tags r:id="rId33"/>
            </p:custDataLst>
          </p:nvPr>
        </p:nvSpPr>
        <p:spPr bwMode="auto">
          <a:xfrm>
            <a:off x="471488" y="5595938"/>
            <a:ext cx="903288" cy="168275"/>
          </a:xfrm>
          <a:prstGeom prst="rect">
            <a:avLst/>
          </a:prstGeom>
          <a:noFill/>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321920" indent="-321920" algn="l" defTabSz="85847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697499" indent="-268266" algn="l" defTabSz="85847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073085" indent="-214606" algn="l" defTabSz="85847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02304" indent="-214606" algn="l" defTabSz="85847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1931537" indent="-214606" algn="l" defTabSz="85847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360775" indent="-214606" algn="l" defTabSz="85847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790024" indent="-214606" algn="l" defTabSz="85847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219238" indent="-214606" algn="l" defTabSz="85847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648470" indent="-214606" algn="l" defTabSz="85847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785957" rtl="0" eaLnBrk="1" fontAlgn="auto" latinLnBrk="0" hangingPunct="1">
              <a:lnSpc>
                <a:spcPct val="100000"/>
              </a:lnSpc>
              <a:spcBef>
                <a:spcPct val="0"/>
              </a:spcBef>
              <a:spcAft>
                <a:spcPct val="0"/>
              </a:spcAft>
              <a:buClrTx/>
              <a:buSzTx/>
              <a:buFont typeface="Arial" pitchFamily="34" charset="0"/>
              <a:buNone/>
              <a:tabLst/>
              <a:defRPr/>
            </a:pPr>
            <a:fld id="{0B8B5FE4-C619-44EC-8122-046712489F51}" type="datetime'Bu''nker'' ''''''''Ma''''r''''ino''s'''''''''''''''''">
              <a:rPr kumimoji="0" lang="es-UY" altLang="en-US" sz="1099" b="0" i="0" u="none" strike="noStrike" kern="1200" cap="none" spc="0" normalizeH="0" baseline="0" noProof="0" smtClean="0">
                <a:ln>
                  <a:noFill/>
                </a:ln>
                <a:solidFill>
                  <a:srgbClr val="000000"/>
                </a:solidFill>
                <a:effectLst/>
                <a:uLnTx/>
                <a:uFillTx/>
                <a:latin typeface="Calibri Light" panose="020F0302020204030204"/>
                <a:ea typeface="+mn-ea"/>
                <a:cs typeface="+mn-cs"/>
              </a:rPr>
              <a:pPr marL="0" marR="0" lvl="0" indent="0" algn="ctr" defTabSz="785957" rtl="0" eaLnBrk="1" fontAlgn="auto" latinLnBrk="0" hangingPunct="1">
                <a:lnSpc>
                  <a:spcPct val="100000"/>
                </a:lnSpc>
                <a:spcBef>
                  <a:spcPct val="0"/>
                </a:spcBef>
                <a:spcAft>
                  <a:spcPct val="0"/>
                </a:spcAft>
                <a:buClrTx/>
                <a:buSzTx/>
                <a:buFont typeface="Arial" pitchFamily="34" charset="0"/>
                <a:buNone/>
                <a:tabLst/>
                <a:defRPr/>
              </a:pPr>
              <a:t>Bunker Marinos</a:t>
            </a:fld>
            <a:endParaRPr kumimoji="0" lang="es-UY" sz="1099" b="0" i="0" u="none" strike="noStrike" kern="1200" cap="none" spc="0" normalizeH="0" baseline="0" noProof="0" dirty="0">
              <a:ln>
                <a:noFill/>
              </a:ln>
              <a:solidFill>
                <a:srgbClr val="000000"/>
              </a:solidFill>
              <a:effectLst/>
              <a:uLnTx/>
              <a:uFillTx/>
              <a:latin typeface="Calibri Light" panose="020F0302020204030204"/>
              <a:ea typeface="+mn-ea"/>
              <a:cs typeface="Calibri Light" panose="020F0302020204030204" pitchFamily="34" charset="0"/>
              <a:sym typeface="+mj-lt"/>
            </a:endParaRPr>
          </a:p>
        </p:txBody>
      </p:sp>
      <p:sp>
        <p:nvSpPr>
          <p:cNvPr id="27" name="Marcador de texto 2">
            <a:extLst>
              <a:ext uri="{FF2B5EF4-FFF2-40B4-BE49-F238E27FC236}">
                <a16:creationId xmlns:a16="http://schemas.microsoft.com/office/drawing/2014/main" id="{ABED1D03-C032-4178-A57C-C72A8E219277}"/>
              </a:ext>
            </a:extLst>
          </p:cNvPr>
          <p:cNvSpPr>
            <a:spLocks/>
          </p:cNvSpPr>
          <p:nvPr>
            <p:custDataLst>
              <p:tags r:id="rId34"/>
            </p:custDataLst>
          </p:nvPr>
        </p:nvSpPr>
        <p:spPr bwMode="auto">
          <a:xfrm>
            <a:off x="638175" y="4648200"/>
            <a:ext cx="566738" cy="273050"/>
          </a:xfrm>
          <a:prstGeom prst="ellipse">
            <a:avLst/>
          </a:prstGeom>
          <a:solidFill>
            <a:schemeClr val="bg1"/>
          </a:solidFill>
          <a:ln w="9525" algn="ctr">
            <a:solidFill>
              <a:schemeClr val="tx1"/>
            </a:solidFill>
          </a:ln>
        </p:spPr>
        <p:txBody>
          <a:bodyPr vert="horz" wrap="none" lIns="0" tIns="0" rIns="0" bIns="0" numCol="1" spcCol="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ct val="0"/>
              </a:spcBef>
              <a:spcAft>
                <a:spcPct val="0"/>
              </a:spcAft>
              <a:buClrTx/>
              <a:buSzTx/>
              <a:buFont typeface="Arial" panose="020B0604020202020204" pitchFamily="34" charset="0"/>
              <a:buNone/>
              <a:tabLst/>
              <a:defRPr/>
            </a:pPr>
            <a:fld id="{2B1AD28F-B2F3-4780-B4A6-7D185B9345DA}" type="datetime'''''''+''''''16''''''''''%'''">
              <a:rPr kumimoji="0" lang="es-UY" altLang="en-US" sz="1400" b="1"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400" rtl="0" eaLnBrk="1" fontAlgn="auto" latinLnBrk="0" hangingPunct="1">
                <a:lnSpc>
                  <a:spcPct val="90000"/>
                </a:lnSpc>
                <a:spcBef>
                  <a:spcPct val="0"/>
                </a:spcBef>
                <a:spcAft>
                  <a:spcPct val="0"/>
                </a:spcAft>
                <a:buClrTx/>
                <a:buSzTx/>
                <a:buFont typeface="Arial" panose="020B0604020202020204" pitchFamily="34" charset="0"/>
                <a:buNone/>
                <a:tabLst/>
                <a:defRPr/>
              </a:pPr>
              <a:t>+16%</a:t>
            </a:fld>
            <a:endParaRPr kumimoji="0" lang="es-UY" sz="1400" b="1" i="0" u="none" strike="noStrike" kern="1200" cap="none" spc="0" normalizeH="0" baseline="0" noProof="0" dirty="0">
              <a:ln>
                <a:noFill/>
              </a:ln>
              <a:solidFill>
                <a:srgbClr val="000000"/>
              </a:solidFill>
              <a:effectLst/>
              <a:uLnTx/>
              <a:uFillTx/>
              <a:latin typeface="Calibri" panose="020F0502020204030204"/>
              <a:ea typeface="+mn-ea"/>
              <a:cs typeface="+mn-cs"/>
              <a:sym typeface="Calibri Light" panose="020F0302020204030204" pitchFamily="34" charset="0"/>
            </a:endParaRPr>
          </a:p>
        </p:txBody>
      </p:sp>
      <p:sp>
        <p:nvSpPr>
          <p:cNvPr id="60" name="Marcador de texto 2">
            <a:extLst>
              <a:ext uri="{FF2B5EF4-FFF2-40B4-BE49-F238E27FC236}">
                <a16:creationId xmlns:a16="http://schemas.microsoft.com/office/drawing/2014/main" id="{E4715696-070D-47E5-9F75-0CBDAFF9D59F}"/>
              </a:ext>
            </a:extLst>
          </p:cNvPr>
          <p:cNvSpPr>
            <a:spLocks/>
          </p:cNvSpPr>
          <p:nvPr>
            <p:custDataLst>
              <p:tags r:id="rId35"/>
            </p:custDataLst>
          </p:nvPr>
        </p:nvSpPr>
        <p:spPr bwMode="auto">
          <a:xfrm>
            <a:off x="1754188" y="4711700"/>
            <a:ext cx="438150" cy="273050"/>
          </a:xfrm>
          <a:prstGeom prst="ellipse">
            <a:avLst/>
          </a:prstGeom>
          <a:solidFill>
            <a:schemeClr val="bg1"/>
          </a:solidFill>
          <a:ln w="9525" algn="ctr">
            <a:solidFill>
              <a:schemeClr val="tx1"/>
            </a:solidFill>
          </a:ln>
          <a:effectLst/>
        </p:spPr>
        <p:txBody>
          <a:bodyPr vert="horz" wrap="none" lIns="0" tIns="0" rIns="0" bIns="0" numCol="1" spcCol="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ct val="0"/>
              </a:spcBef>
              <a:spcAft>
                <a:spcPct val="0"/>
              </a:spcAft>
              <a:buClrTx/>
              <a:buSzTx/>
              <a:buFont typeface="Arial" panose="020B0604020202020204" pitchFamily="34" charset="0"/>
              <a:buNone/>
              <a:tabLst/>
              <a:defRPr/>
            </a:pPr>
            <a:fld id="{D55606D9-6F01-4069-88DF-D8019FD93CA8}" type="datetime'''''''''+''5''''''''''''''''''''''''''''''''''''''''%'''''''''">
              <a:rPr kumimoji="0" lang="es-UY" altLang="en-US" sz="1400" b="1"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400" rtl="0" eaLnBrk="1" fontAlgn="auto" latinLnBrk="0" hangingPunct="1">
                <a:lnSpc>
                  <a:spcPct val="90000"/>
                </a:lnSpc>
                <a:spcBef>
                  <a:spcPct val="0"/>
                </a:spcBef>
                <a:spcAft>
                  <a:spcPct val="0"/>
                </a:spcAft>
                <a:buClrTx/>
                <a:buSzTx/>
                <a:buFont typeface="Arial" panose="020B0604020202020204" pitchFamily="34" charset="0"/>
                <a:buNone/>
                <a:tabLst/>
                <a:defRPr/>
              </a:pPr>
              <a:t>+5%</a:t>
            </a:fld>
            <a:endParaRPr kumimoji="0" lang="es-UY" sz="1400" b="1" i="0" u="none" strike="noStrike" kern="1200" cap="none" spc="0" normalizeH="0" baseline="0" noProof="0" dirty="0">
              <a:ln>
                <a:noFill/>
              </a:ln>
              <a:solidFill>
                <a:srgbClr val="000000"/>
              </a:solidFill>
              <a:effectLst/>
              <a:uLnTx/>
              <a:uFillTx/>
              <a:latin typeface="Calibri" panose="020F0502020204030204"/>
              <a:ea typeface="+mn-ea"/>
              <a:cs typeface="+mn-cs"/>
              <a:sym typeface="Calibri Light" panose="020F0302020204030204" pitchFamily="34" charset="0"/>
            </a:endParaRPr>
          </a:p>
        </p:txBody>
      </p:sp>
      <p:sp>
        <p:nvSpPr>
          <p:cNvPr id="71" name="Marcador de texto 2">
            <a:extLst>
              <a:ext uri="{FF2B5EF4-FFF2-40B4-BE49-F238E27FC236}">
                <a16:creationId xmlns:a16="http://schemas.microsoft.com/office/drawing/2014/main" id="{898FABE0-FEEB-479C-9089-D341E7981E73}"/>
              </a:ext>
            </a:extLst>
          </p:cNvPr>
          <p:cNvSpPr>
            <a:spLocks/>
          </p:cNvSpPr>
          <p:nvPr>
            <p:custDataLst>
              <p:tags r:id="rId36"/>
            </p:custDataLst>
          </p:nvPr>
        </p:nvSpPr>
        <p:spPr bwMode="auto">
          <a:xfrm>
            <a:off x="3730625" y="4752975"/>
            <a:ext cx="693738" cy="273050"/>
          </a:xfrm>
          <a:prstGeom prst="ellipse">
            <a:avLst/>
          </a:prstGeom>
          <a:solidFill>
            <a:schemeClr val="bg1"/>
          </a:solidFill>
          <a:ln w="9525" algn="ctr">
            <a:solidFill>
              <a:schemeClr val="tx1"/>
            </a:solidFill>
          </a:ln>
          <a:effectLst/>
        </p:spPr>
        <p:txBody>
          <a:bodyPr vert="horz" wrap="none" lIns="0" tIns="0" rIns="0" bIns="0" numCol="1" spcCol="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ct val="0"/>
              </a:spcBef>
              <a:spcAft>
                <a:spcPct val="0"/>
              </a:spcAft>
              <a:buClrTx/>
              <a:buSzTx/>
              <a:buFont typeface="Arial" panose="020B0604020202020204" pitchFamily="34" charset="0"/>
              <a:buNone/>
              <a:tabLst/>
              <a:defRPr/>
            </a:pPr>
            <a:fld id="{7EE6C28B-C41C-4093-84D8-3331EE2D240E}" type="datetime'''''''''''''''+1''''''''1''''''''''''''''''''0''''''%'''''''">
              <a:rPr kumimoji="0" lang="es-UY" altLang="en-US" sz="1400" b="1"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400" rtl="0" eaLnBrk="1" fontAlgn="auto" latinLnBrk="0" hangingPunct="1">
                <a:lnSpc>
                  <a:spcPct val="90000"/>
                </a:lnSpc>
                <a:spcBef>
                  <a:spcPct val="0"/>
                </a:spcBef>
                <a:spcAft>
                  <a:spcPct val="0"/>
                </a:spcAft>
                <a:buClrTx/>
                <a:buSzTx/>
                <a:buFont typeface="Arial" panose="020B0604020202020204" pitchFamily="34" charset="0"/>
                <a:buNone/>
                <a:tabLst/>
                <a:defRPr/>
              </a:pPr>
              <a:t>+110%</a:t>
            </a:fld>
            <a:endParaRPr kumimoji="0" lang="es-UY" sz="1400" b="1" i="0" u="none" strike="noStrike" kern="1200" cap="none" spc="0" normalizeH="0" baseline="0" noProof="0" dirty="0">
              <a:ln>
                <a:noFill/>
              </a:ln>
              <a:solidFill>
                <a:srgbClr val="000000"/>
              </a:solidFill>
              <a:effectLst/>
              <a:uLnTx/>
              <a:uFillTx/>
              <a:latin typeface="Calibri" panose="020F0502020204030204"/>
              <a:ea typeface="+mn-ea"/>
              <a:cs typeface="+mn-cs"/>
              <a:sym typeface="Calibri Light" panose="020F0302020204030204" pitchFamily="34" charset="0"/>
            </a:endParaRPr>
          </a:p>
        </p:txBody>
      </p:sp>
      <p:sp>
        <p:nvSpPr>
          <p:cNvPr id="44" name="Marcador de texto 2">
            <a:extLst>
              <a:ext uri="{FF2B5EF4-FFF2-40B4-BE49-F238E27FC236}">
                <a16:creationId xmlns:a16="http://schemas.microsoft.com/office/drawing/2014/main" id="{2B867199-242F-403B-BE4A-C90CBBA7A997}"/>
              </a:ext>
            </a:extLst>
          </p:cNvPr>
          <p:cNvSpPr>
            <a:spLocks/>
          </p:cNvSpPr>
          <p:nvPr>
            <p:custDataLst>
              <p:tags r:id="rId37"/>
            </p:custDataLst>
          </p:nvPr>
        </p:nvSpPr>
        <p:spPr bwMode="auto">
          <a:xfrm>
            <a:off x="4972050" y="1525588"/>
            <a:ext cx="312738" cy="273050"/>
          </a:xfrm>
          <a:prstGeom prst="ellipse">
            <a:avLst/>
          </a:prstGeom>
          <a:solidFill>
            <a:schemeClr val="bg1"/>
          </a:solidFill>
          <a:ln w="9525" algn="ctr">
            <a:solidFill>
              <a:schemeClr val="tx1"/>
            </a:solidFill>
          </a:ln>
        </p:spPr>
        <p:txBody>
          <a:bodyPr vert="horz" wrap="none" lIns="0" tIns="0" rIns="0" bIns="0" numCol="1" spcCol="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ct val="0"/>
              </a:spcBef>
              <a:spcAft>
                <a:spcPct val="0"/>
              </a:spcAft>
              <a:buClrTx/>
              <a:buSzTx/>
              <a:buFont typeface="Arial" panose="020B0604020202020204" pitchFamily="34" charset="0"/>
              <a:buNone/>
              <a:tabLst/>
              <a:defRPr/>
            </a:pPr>
            <a:fld id="{369531ED-0206-463B-88F0-2DB840AE7219}" type="datetime'0''''''''''''''''''''''''''%'''''''''''''">
              <a:rPr lang="es-UY" altLang="en-US" sz="1400" b="1" smtClean="0">
                <a:solidFill>
                  <a:srgbClr val="000000"/>
                </a:solidFill>
                <a:effectLst/>
              </a:rPr>
              <a:pPr marL="0" marR="0" lvl="0" indent="0" algn="ctr" defTabSz="914400" rtl="0" eaLnBrk="1" fontAlgn="auto" latinLnBrk="0" hangingPunct="1">
                <a:lnSpc>
                  <a:spcPct val="90000"/>
                </a:lnSpc>
                <a:spcBef>
                  <a:spcPct val="0"/>
                </a:spcBef>
                <a:spcAft>
                  <a:spcPct val="0"/>
                </a:spcAft>
                <a:buClrTx/>
                <a:buSzTx/>
                <a:buFont typeface="Arial" panose="020B0604020202020204" pitchFamily="34" charset="0"/>
                <a:buNone/>
                <a:tabLst/>
                <a:defRPr/>
              </a:pPr>
              <a:t>0%</a:t>
            </a:fld>
            <a:endParaRPr kumimoji="0" lang="es-UY" sz="1400" b="1" i="0" strike="noStrike" kern="1200" cap="none" spc="0" normalizeH="0" baseline="0" noProof="0" dirty="0">
              <a:ln>
                <a:noFill/>
              </a:ln>
              <a:solidFill>
                <a:srgbClr val="000000"/>
              </a:solidFill>
              <a:effectLst/>
              <a:uLnTx/>
              <a:uFillTx/>
              <a:ea typeface="+mn-ea"/>
              <a:cs typeface="+mn-cs"/>
              <a:sym typeface="Calibri Light" panose="020F0302020204030204" pitchFamily="34" charset="0"/>
            </a:endParaRPr>
          </a:p>
        </p:txBody>
      </p:sp>
      <p:sp>
        <p:nvSpPr>
          <p:cNvPr id="17" name="Marcador de texto 2">
            <a:extLst>
              <a:ext uri="{FF2B5EF4-FFF2-40B4-BE49-F238E27FC236}">
                <a16:creationId xmlns:a16="http://schemas.microsoft.com/office/drawing/2014/main" id="{63D5FBFB-0BE3-8EF0-B7CE-0BFCE411DB39}"/>
              </a:ext>
            </a:extLst>
          </p:cNvPr>
          <p:cNvSpPr>
            <a:spLocks/>
          </p:cNvSpPr>
          <p:nvPr>
            <p:custDataLst>
              <p:tags r:id="rId38"/>
            </p:custDataLst>
          </p:nvPr>
        </p:nvSpPr>
        <p:spPr bwMode="auto">
          <a:xfrm>
            <a:off x="5834063" y="4791075"/>
            <a:ext cx="693738" cy="273050"/>
          </a:xfrm>
          <a:prstGeom prst="ellipse">
            <a:avLst/>
          </a:prstGeom>
          <a:solidFill>
            <a:schemeClr val="bg1"/>
          </a:solidFill>
          <a:ln w="9525" cmpd="sng" algn="ctr">
            <a:solidFill>
              <a:schemeClr val="tx1"/>
            </a:solidFill>
          </a:ln>
          <a:effec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ct val="0"/>
              </a:spcBef>
              <a:spcAft>
                <a:spcPct val="0"/>
              </a:spcAft>
              <a:buClrTx/>
              <a:buSzTx/>
              <a:buFont typeface="Arial" panose="020B0604020202020204" pitchFamily="34" charset="0"/>
              <a:buNone/>
              <a:tabLst/>
              <a:defRPr/>
            </a:pPr>
            <a:fld id="{7836C9AC-AC2B-4BBF-B0E2-385AEAFB924A}" type="datetime'''''''''+3''0''''''''''''8''''''''''''''''''''''%'">
              <a:rPr kumimoji="0" lang="es-UY" altLang="en-US" sz="1400" b="1" i="0" u="none" strike="noStrike" kern="1200" cap="none" spc="0" normalizeH="0" baseline="0" noProof="0" smtClean="0">
                <a:ln>
                  <a:noFill/>
                </a:ln>
                <a:solidFill>
                  <a:srgbClr val="000000"/>
                </a:solidFill>
                <a:effectLst/>
                <a:uLnTx/>
                <a:uFillTx/>
              </a:rPr>
              <a:pPr marL="0" marR="0" lvl="0" indent="0" algn="ctr" defTabSz="914400" rtl="0" eaLnBrk="1" fontAlgn="auto" latinLnBrk="0" hangingPunct="1">
                <a:lnSpc>
                  <a:spcPct val="90000"/>
                </a:lnSpc>
                <a:spcBef>
                  <a:spcPct val="0"/>
                </a:spcBef>
                <a:spcAft>
                  <a:spcPct val="0"/>
                </a:spcAft>
                <a:buClrTx/>
                <a:buSzTx/>
                <a:buFont typeface="Arial" panose="020B0604020202020204" pitchFamily="34" charset="0"/>
                <a:buNone/>
                <a:tabLst/>
                <a:defRPr/>
              </a:pPr>
              <a:t>+308%</a:t>
            </a:fld>
            <a:endParaRPr kumimoji="0" lang="es-UY" sz="1400" b="1" i="0" u="none" strike="noStrike" kern="1200" cap="none" spc="0" normalizeH="0" baseline="0" noProof="0" dirty="0">
              <a:ln>
                <a:noFill/>
              </a:ln>
              <a:solidFill>
                <a:srgbClr val="000000"/>
              </a:solidFill>
              <a:effectLst/>
              <a:uLnTx/>
              <a:uFillTx/>
              <a:sym typeface="Calibri Light" panose="020F0302020204030204" pitchFamily="34" charset="0"/>
            </a:endParaRPr>
          </a:p>
        </p:txBody>
      </p:sp>
      <p:sp>
        <p:nvSpPr>
          <p:cNvPr id="63" name="Marcador de texto 2">
            <a:extLst>
              <a:ext uri="{FF2B5EF4-FFF2-40B4-BE49-F238E27FC236}">
                <a16:creationId xmlns:a16="http://schemas.microsoft.com/office/drawing/2014/main" id="{58033B9F-38AD-48A5-83E9-22A33DEE0559}"/>
              </a:ext>
            </a:extLst>
          </p:cNvPr>
          <p:cNvSpPr>
            <a:spLocks/>
          </p:cNvSpPr>
          <p:nvPr>
            <p:custDataLst>
              <p:tags r:id="rId39"/>
            </p:custDataLst>
          </p:nvPr>
        </p:nvSpPr>
        <p:spPr bwMode="auto">
          <a:xfrm>
            <a:off x="7011988" y="827088"/>
            <a:ext cx="438150" cy="273050"/>
          </a:xfrm>
          <a:prstGeom prst="ellipse">
            <a:avLst/>
          </a:prstGeom>
          <a:solidFill>
            <a:schemeClr val="bg1"/>
          </a:solidFill>
          <a:ln w="9525" algn="ctr">
            <a:solidFill>
              <a:schemeClr val="tx1"/>
            </a:solidFill>
          </a:ln>
        </p:spPr>
        <p:txBody>
          <a:bodyPr vert="horz" wrap="none" lIns="0" tIns="0" rIns="0" bIns="0" numCol="1" spcCol="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ct val="0"/>
              </a:spcBef>
              <a:spcAft>
                <a:spcPct val="0"/>
              </a:spcAft>
              <a:buClrTx/>
              <a:buSzTx/>
              <a:buFont typeface="Arial" panose="020B0604020202020204" pitchFamily="34" charset="0"/>
              <a:buNone/>
              <a:tabLst/>
              <a:defRPr/>
            </a:pPr>
            <a:fld id="{BEBBA0BF-05AD-4E24-9595-BD77094C457F}" type="datetime'+6''''''%'''''''''''''''''''''''''''''''''''''''''''''''''''">
              <a:rPr kumimoji="0" lang="es-UY" altLang="en-US" sz="1400" b="1"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ctr" defTabSz="914400" rtl="0" eaLnBrk="1" fontAlgn="auto" latinLnBrk="0" hangingPunct="1">
                <a:lnSpc>
                  <a:spcPct val="90000"/>
                </a:lnSpc>
                <a:spcBef>
                  <a:spcPct val="0"/>
                </a:spcBef>
                <a:spcAft>
                  <a:spcPct val="0"/>
                </a:spcAft>
                <a:buClrTx/>
                <a:buSzTx/>
                <a:buFont typeface="Arial" panose="020B0604020202020204" pitchFamily="34" charset="0"/>
                <a:buNone/>
                <a:tabLst/>
                <a:defRPr/>
              </a:pPr>
              <a:t>+6%</a:t>
            </a:fld>
            <a:endParaRPr kumimoji="0" lang="es-UY" sz="1400" b="1" i="0" u="none" strike="noStrike" kern="1200" cap="none" spc="0" normalizeH="0" baseline="0" noProof="0" dirty="0">
              <a:ln>
                <a:noFill/>
              </a:ln>
              <a:solidFill>
                <a:srgbClr val="000000"/>
              </a:solidFill>
              <a:effectLst/>
              <a:uLnTx/>
              <a:uFillTx/>
              <a:latin typeface="Calibri" panose="020F0502020204030204"/>
              <a:ea typeface="+mn-ea"/>
              <a:cs typeface="+mn-cs"/>
              <a:sym typeface="Calibri Light" panose="020F0302020204030204" pitchFamily="34" charset="0"/>
            </a:endParaRPr>
          </a:p>
        </p:txBody>
      </p:sp>
      <p:sp>
        <p:nvSpPr>
          <p:cNvPr id="33" name="Llamada rectangular 50"/>
          <p:cNvSpPr/>
          <p:nvPr/>
        </p:nvSpPr>
        <p:spPr>
          <a:xfrm>
            <a:off x="8065013" y="815907"/>
            <a:ext cx="3900908" cy="4633917"/>
          </a:xfrm>
          <a:prstGeom prst="wedgeRectCallout">
            <a:avLst>
              <a:gd name="adj1" fmla="val -54709"/>
              <a:gd name="adj2" fmla="val 1543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98543" rtl="0" eaLnBrk="1" fontAlgn="auto" latinLnBrk="0" hangingPunct="1">
              <a:lnSpc>
                <a:spcPct val="100000"/>
              </a:lnSpc>
              <a:spcBef>
                <a:spcPts val="0"/>
              </a:spcBef>
              <a:spcAft>
                <a:spcPts val="0"/>
              </a:spcAft>
              <a:buClrTx/>
              <a:buSzTx/>
              <a:buFontTx/>
              <a:buNone/>
              <a:tabLst/>
              <a:defRPr/>
            </a:pPr>
            <a:r>
              <a:rPr kumimoji="0" lang="es-ES" sz="1600" b="1" i="0" u="none" strike="noStrike" kern="1200" cap="none" spc="0" normalizeH="0" baseline="0" noProof="0" dirty="0">
                <a:ln>
                  <a:noFill/>
                </a:ln>
                <a:solidFill>
                  <a:srgbClr val="595959"/>
                </a:solidFill>
                <a:effectLst/>
                <a:uLnTx/>
                <a:uFillTx/>
                <a:latin typeface="Calibri Light" panose="020F0302020204030204"/>
                <a:ea typeface="+mn-ea"/>
                <a:cs typeface="+mn-cs"/>
              </a:rPr>
              <a:t>VENTAS TOTALES  +156 Mil M3</a:t>
            </a:r>
          </a:p>
          <a:p>
            <a:pPr marL="285750" marR="0" lvl="0" indent="-285750" algn="l" defTabSz="99854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s-ES" sz="1600" b="0" i="0" u="none" strike="noStrike" kern="1200" cap="none" spc="0" normalizeH="0" baseline="0" noProof="0" dirty="0">
                <a:ln>
                  <a:noFill/>
                </a:ln>
                <a:solidFill>
                  <a:srgbClr val="595959"/>
                </a:solidFill>
                <a:effectLst/>
                <a:uLnTx/>
                <a:uFillTx/>
                <a:latin typeface="Calibri Light" panose="020F0302020204030204"/>
                <a:ea typeface="+mn-ea"/>
                <a:cs typeface="+mn-cs"/>
              </a:rPr>
              <a:t>Las ventas totales de Mercado Interno se mantuvieron estables.</a:t>
            </a:r>
          </a:p>
          <a:p>
            <a:pPr marL="285750" marR="0" lvl="0" indent="-285750" algn="l" defTabSz="99854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s-ES" sz="1600" b="0" i="0" u="none" strike="noStrike" kern="1200" cap="none" spc="0" normalizeH="0" baseline="0" noProof="0" dirty="0">
                <a:ln>
                  <a:noFill/>
                </a:ln>
                <a:solidFill>
                  <a:srgbClr val="595959"/>
                </a:solidFill>
                <a:effectLst/>
                <a:uLnTx/>
                <a:uFillTx/>
                <a:latin typeface="Calibri Light" panose="020F0302020204030204"/>
                <a:ea typeface="+mn-ea"/>
                <a:cs typeface="+mn-cs"/>
              </a:rPr>
              <a:t>En conjunto el Mercado Bunker (marinos + aviación) tiene un crecimiento del 11% con respecto a 2024. </a:t>
            </a:r>
          </a:p>
          <a:p>
            <a:pPr marL="285750" marR="0" lvl="0" indent="-285750" algn="l" defTabSz="99854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s-ES" sz="1600" b="0" i="0" u="none" strike="noStrike" kern="1200" cap="none" spc="0" normalizeH="0" baseline="0" noProof="0" dirty="0">
                <a:ln>
                  <a:noFill/>
                </a:ln>
                <a:solidFill>
                  <a:srgbClr val="595959"/>
                </a:solidFill>
                <a:effectLst/>
                <a:uLnTx/>
                <a:uFillTx/>
                <a:latin typeface="Calibri Light" panose="020F0302020204030204"/>
                <a:ea typeface="+mn-ea"/>
                <a:cs typeface="+mn-cs"/>
              </a:rPr>
              <a:t>Las ventas a UTE registraron un crecimiento respecto al 2024, aunque continúan siendo bajas debido la baja necesidad de gasoil para generación térmica.</a:t>
            </a:r>
          </a:p>
          <a:p>
            <a:pPr marL="285750" marR="0" lvl="0" indent="-285750" algn="l" defTabSz="99854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s-ES" sz="1600" b="0" i="0" u="none" strike="noStrike" kern="1200" cap="none" spc="0" normalizeH="0" baseline="0" noProof="0" dirty="0">
                <a:ln>
                  <a:noFill/>
                </a:ln>
                <a:solidFill>
                  <a:srgbClr val="595959"/>
                </a:solidFill>
                <a:effectLst/>
                <a:uLnTx/>
                <a:uFillTx/>
                <a:latin typeface="Calibri Light" panose="020F0302020204030204"/>
                <a:ea typeface="+mn-ea"/>
                <a:cs typeface="+mn-cs"/>
              </a:rPr>
              <a:t>Las ventas de Zona Franca aumentaron porque se retomó la venta a ambas pasteras.</a:t>
            </a:r>
          </a:p>
          <a:p>
            <a:pPr marL="285750" marR="0" lvl="0" indent="-285750" algn="l" defTabSz="99854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s-ES" sz="1600" b="0" i="0" u="none" strike="noStrike" kern="1200" cap="none" spc="0" normalizeH="0" baseline="0" noProof="0" dirty="0">
                <a:ln>
                  <a:noFill/>
                </a:ln>
                <a:solidFill>
                  <a:srgbClr val="595959"/>
                </a:solidFill>
                <a:effectLst/>
                <a:uLnTx/>
                <a:uFillTx/>
                <a:latin typeface="Calibri Light" panose="020F0302020204030204"/>
                <a:ea typeface="+mn-ea"/>
                <a:cs typeface="+mn-cs"/>
              </a:rPr>
              <a:t>Exportaciones: en noviembre se exportó Gasolina y en diciembre se exportaron Butano y Propano.</a:t>
            </a:r>
          </a:p>
          <a:p>
            <a:pPr marL="285750" marR="0" lvl="0" indent="-285750" algn="l" defTabSz="998543"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s-ES" sz="1600" b="1" i="0" u="none" strike="noStrike" kern="1200" cap="none" spc="0" normalizeH="0" baseline="0" noProof="0" dirty="0">
              <a:ln>
                <a:noFill/>
              </a:ln>
              <a:solidFill>
                <a:srgbClr val="595959"/>
              </a:solidFill>
              <a:effectLst/>
              <a:uLnTx/>
              <a:uFillTx/>
              <a:latin typeface="Calibri Light" panose="020F0302020204030204"/>
              <a:ea typeface="+mn-ea"/>
              <a:cs typeface="+mn-cs"/>
            </a:endParaRPr>
          </a:p>
        </p:txBody>
      </p:sp>
      <p:sp>
        <p:nvSpPr>
          <p:cNvPr id="4" name="Rectángulo 3">
            <a:extLst>
              <a:ext uri="{FF2B5EF4-FFF2-40B4-BE49-F238E27FC236}">
                <a16:creationId xmlns:a16="http://schemas.microsoft.com/office/drawing/2014/main" id="{77623480-19D7-4B36-8E07-FAD28CBB32B0}"/>
              </a:ext>
            </a:extLst>
          </p:cNvPr>
          <p:cNvSpPr/>
          <p:nvPr>
            <p:custDataLst>
              <p:tags r:id="rId40"/>
            </p:custDataLst>
          </p:nvPr>
        </p:nvSpPr>
        <p:spPr bwMode="auto">
          <a:xfrm>
            <a:off x="2527300" y="5956300"/>
            <a:ext cx="250825" cy="187325"/>
          </a:xfrm>
          <a:prstGeom prst="rect">
            <a:avLst/>
          </a:prstGeom>
          <a:solidFill>
            <a:srgbClr val="DFE5EF"/>
          </a:solidFill>
          <a:ln w="9525" cap="flat" cmpd="sng" algn="ctr">
            <a:solidFill>
              <a:schemeClr val="tx1"/>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UY"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Rectángulo 4">
            <a:extLst>
              <a:ext uri="{FF2B5EF4-FFF2-40B4-BE49-F238E27FC236}">
                <a16:creationId xmlns:a16="http://schemas.microsoft.com/office/drawing/2014/main" id="{ED50AB69-7166-44DD-8484-525E0AF9F4D4}"/>
              </a:ext>
            </a:extLst>
          </p:cNvPr>
          <p:cNvSpPr/>
          <p:nvPr>
            <p:custDataLst>
              <p:tags r:id="rId41"/>
            </p:custDataLst>
          </p:nvPr>
        </p:nvSpPr>
        <p:spPr bwMode="auto">
          <a:xfrm>
            <a:off x="3292475" y="5956300"/>
            <a:ext cx="250825" cy="187325"/>
          </a:xfrm>
          <a:prstGeom prst="rect">
            <a:avLst/>
          </a:prstGeom>
          <a:solidFill>
            <a:srgbClr val="364D6E"/>
          </a:solidFill>
          <a:ln w="9525" cap="flat" cmpd="sng" algn="ctr">
            <a:solidFill>
              <a:schemeClr val="tx1"/>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UY"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Marcador de texto 2">
            <a:extLst>
              <a:ext uri="{FF2B5EF4-FFF2-40B4-BE49-F238E27FC236}">
                <a16:creationId xmlns:a16="http://schemas.microsoft.com/office/drawing/2014/main" id="{D4327F92-A900-4DD6-AB0E-7EEBEBB35204}"/>
              </a:ext>
            </a:extLst>
          </p:cNvPr>
          <p:cNvSpPr>
            <a:spLocks/>
          </p:cNvSpPr>
          <p:nvPr>
            <p:custDataLst>
              <p:tags r:id="rId42"/>
            </p:custDataLst>
          </p:nvPr>
        </p:nvSpPr>
        <p:spPr bwMode="auto">
          <a:xfrm>
            <a:off x="2828925" y="5967413"/>
            <a:ext cx="361950" cy="1920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ct val="0"/>
              </a:spcBef>
              <a:spcAft>
                <a:spcPct val="0"/>
              </a:spcAft>
              <a:buClrTx/>
              <a:buSzTx/>
              <a:buFont typeface="Arial" panose="020B0604020202020204" pitchFamily="34" charset="0"/>
              <a:buNone/>
              <a:tabLst/>
              <a:defRPr/>
            </a:pPr>
            <a:fld id="{38456D03-33D1-4A03-BE46-C37471AA2480}" type="datetime'''''''''''''2''''024'''''''''''''''''''''">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l" defTabSz="914400" rtl="0" eaLnBrk="1" fontAlgn="auto" latinLnBrk="0" hangingPunct="1">
                <a:lnSpc>
                  <a:spcPct val="90000"/>
                </a:lnSpc>
                <a:spcBef>
                  <a:spcPct val="0"/>
                </a:spcBef>
                <a:spcAft>
                  <a:spcPct val="0"/>
                </a:spcAft>
                <a:buClrTx/>
                <a:buSzTx/>
                <a:buFont typeface="Arial" panose="020B0604020202020204" pitchFamily="34" charset="0"/>
                <a:buNone/>
                <a:tabLst/>
                <a:defRPr/>
              </a:pPr>
              <a:t>2024</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sym typeface="Calibri Light" panose="020F0302020204030204" pitchFamily="34" charset="0"/>
            </a:endParaRPr>
          </a:p>
        </p:txBody>
      </p:sp>
      <p:sp>
        <p:nvSpPr>
          <p:cNvPr id="14" name="Marcador de texto 2">
            <a:extLst>
              <a:ext uri="{FF2B5EF4-FFF2-40B4-BE49-F238E27FC236}">
                <a16:creationId xmlns:a16="http://schemas.microsoft.com/office/drawing/2014/main" id="{857027ED-664B-45F8-AE4F-F27C8D42409A}"/>
              </a:ext>
            </a:extLst>
          </p:cNvPr>
          <p:cNvSpPr>
            <a:spLocks/>
          </p:cNvSpPr>
          <p:nvPr>
            <p:custDataLst>
              <p:tags r:id="rId43"/>
            </p:custDataLst>
          </p:nvPr>
        </p:nvSpPr>
        <p:spPr bwMode="auto">
          <a:xfrm>
            <a:off x="3594100" y="5967413"/>
            <a:ext cx="361950" cy="1920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ct val="0"/>
              </a:spcBef>
              <a:spcAft>
                <a:spcPct val="0"/>
              </a:spcAft>
              <a:buClrTx/>
              <a:buSzTx/>
              <a:buFont typeface="Arial" panose="020B0604020202020204" pitchFamily="34" charset="0"/>
              <a:buNone/>
              <a:tabLst/>
              <a:defRPr/>
            </a:pPr>
            <a:fld id="{C557FD51-3784-4517-8615-5F70D71A3952}" type="datetime'''2''''''''''''''''0''''''''2''''''''5'''''''''''''">
              <a:rPr kumimoji="0" lang="es-UY" altLang="en-US" sz="14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l" defTabSz="914400" rtl="0" eaLnBrk="1" fontAlgn="auto" latinLnBrk="0" hangingPunct="1">
                <a:lnSpc>
                  <a:spcPct val="90000"/>
                </a:lnSpc>
                <a:spcBef>
                  <a:spcPct val="0"/>
                </a:spcBef>
                <a:spcAft>
                  <a:spcPct val="0"/>
                </a:spcAft>
                <a:buClrTx/>
                <a:buSzTx/>
                <a:buFont typeface="Arial" panose="020B0604020202020204" pitchFamily="34" charset="0"/>
                <a:buNone/>
                <a:tabLst/>
                <a:defRPr/>
              </a:pPr>
              <a:t>2025</a:t>
            </a:fld>
            <a:endParaRPr kumimoji="0" lang="es-UY" sz="1400" b="0" i="0" u="none" strike="noStrike" kern="1200" cap="none" spc="0" normalizeH="0" baseline="0" noProof="0" dirty="0">
              <a:ln>
                <a:noFill/>
              </a:ln>
              <a:solidFill>
                <a:srgbClr val="000000"/>
              </a:solidFill>
              <a:effectLst/>
              <a:uLnTx/>
              <a:uFillTx/>
              <a:latin typeface="Calibri" panose="020F0502020204030204"/>
              <a:ea typeface="+mn-ea"/>
              <a:cs typeface="+mn-cs"/>
              <a:sym typeface="Calibri Light" panose="020F0302020204030204" pitchFamily="34" charset="0"/>
            </a:endParaRPr>
          </a:p>
        </p:txBody>
      </p:sp>
      <p:sp>
        <p:nvSpPr>
          <p:cNvPr id="38" name="CuadroTexto 37">
            <a:extLst>
              <a:ext uri="{FF2B5EF4-FFF2-40B4-BE49-F238E27FC236}">
                <a16:creationId xmlns:a16="http://schemas.microsoft.com/office/drawing/2014/main" id="{3B9E54C0-F9E4-A265-EAEF-E25DC4B4BF9A}"/>
              </a:ext>
            </a:extLst>
          </p:cNvPr>
          <p:cNvSpPr txBox="1"/>
          <p:nvPr/>
        </p:nvSpPr>
        <p:spPr>
          <a:xfrm>
            <a:off x="162294" y="264357"/>
            <a:ext cx="7822757" cy="1106713"/>
          </a:xfrm>
          <a:prstGeom prst="rect">
            <a:avLst/>
          </a:prstGeom>
          <a:noFill/>
        </p:spPr>
        <p:txBody>
          <a:bodyPr wrap="square" rtlCol="0">
            <a:spAutoFit/>
          </a:bodyPr>
          <a:lstStyle/>
          <a:p>
            <a:pPr defTabSz="692603"/>
            <a:r>
              <a:rPr lang="es-UY" sz="3296" dirty="0">
                <a:solidFill>
                  <a:srgbClr val="5B9BD5">
                    <a:lumMod val="75000"/>
                  </a:srgbClr>
                </a:solidFill>
                <a:latin typeface="Calibri"/>
              </a:rPr>
              <a:t>VENTAS TOTALES POR MERCADO </a:t>
            </a:r>
          </a:p>
          <a:p>
            <a:pPr defTabSz="692603"/>
            <a:r>
              <a:rPr lang="es-UY" sz="3296" dirty="0">
                <a:solidFill>
                  <a:srgbClr val="5B9BD5">
                    <a:lumMod val="75000"/>
                  </a:srgbClr>
                </a:solidFill>
                <a:latin typeface="Calibri"/>
              </a:rPr>
              <a:t>(MIL M3)</a:t>
            </a:r>
          </a:p>
        </p:txBody>
      </p:sp>
    </p:spTree>
    <p:extLst>
      <p:ext uri="{BB962C8B-B14F-4D97-AF65-F5344CB8AC3E}">
        <p14:creationId xmlns:p14="http://schemas.microsoft.com/office/powerpoint/2010/main" val="3767713828"/>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46">
            <a:lum/>
          </a:blip>
          <a:srcRect/>
          <a:stretch>
            <a:fillRect/>
          </a:stretch>
        </a:blipFill>
        <a:effectLst/>
      </p:bgPr>
    </p:bg>
    <p:spTree>
      <p:nvGrpSpPr>
        <p:cNvPr id="1" name=""/>
        <p:cNvGrpSpPr/>
        <p:nvPr/>
      </p:nvGrpSpPr>
      <p:grpSpPr>
        <a:xfrm>
          <a:off x="0" y="0"/>
          <a:ext cx="0" cy="0"/>
          <a:chOff x="0" y="0"/>
          <a:chExt cx="0" cy="0"/>
        </a:xfrm>
      </p:grpSpPr>
      <p:graphicFrame>
        <p:nvGraphicFramePr>
          <p:cNvPr id="37" name="36 Objeto" hidden="1"/>
          <p:cNvGraphicFramePr>
            <a:graphicFrameLocks/>
          </p:cNvGraphicFramePr>
          <p:nvPr>
            <p:custDataLst>
              <p:tags r:id="rId2"/>
            </p:custDataLst>
            <p:extLst>
              <p:ext uri="{D42A27DB-BD31-4B8C-83A1-F6EECF244321}">
                <p14:modId xmlns:p14="http://schemas.microsoft.com/office/powerpoint/2010/main" val="328104324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Diapositiva de think-cell" r:id="rId47" imgW="270" imgH="270" progId="TCLayout.ActiveDocument.1">
                  <p:embed/>
                </p:oleObj>
              </mc:Choice>
              <mc:Fallback>
                <p:oleObj name="Diapositiva de think-cell" r:id="rId47" imgW="270" imgH="270" progId="TCLayout.ActiveDocument.1">
                  <p:embed/>
                  <p:pic>
                    <p:nvPicPr>
                      <p:cNvPr id="37" name="36 Objeto" hidden="1"/>
                      <p:cNvPicPr/>
                      <p:nvPr/>
                    </p:nvPicPr>
                    <p:blipFill>
                      <a:blip r:embed="rId48"/>
                      <a:stretch>
                        <a:fillRect/>
                      </a:stretch>
                    </p:blipFill>
                    <p:spPr>
                      <a:xfrm>
                        <a:off x="1588" y="1588"/>
                        <a:ext cx="1588" cy="1588"/>
                      </a:xfrm>
                      <a:prstGeom prst="rect">
                        <a:avLst/>
                      </a:prstGeom>
                    </p:spPr>
                  </p:pic>
                </p:oleObj>
              </mc:Fallback>
            </mc:AlternateContent>
          </a:graphicData>
        </a:graphic>
      </p:graphicFrame>
      <p:sp>
        <p:nvSpPr>
          <p:cNvPr id="35" name="34 Rectángulo"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UY" sz="1400" b="1" i="0" u="none" strike="noStrike" kern="1200" cap="none" spc="0" normalizeH="0" baseline="0" noProof="0" dirty="0">
              <a:ln>
                <a:noFill/>
              </a:ln>
              <a:solidFill>
                <a:prstClr val="white"/>
              </a:solidFill>
              <a:effectLst/>
              <a:uLnTx/>
              <a:uFillTx/>
              <a:latin typeface="Calibri Light"/>
              <a:ea typeface="+mn-ea"/>
              <a:cs typeface="+mn-cs"/>
              <a:sym typeface="Calibri Light"/>
            </a:endParaRPr>
          </a:p>
        </p:txBody>
      </p:sp>
      <p:graphicFrame>
        <p:nvGraphicFramePr>
          <p:cNvPr id="88" name="Chart 3">
            <a:extLst>
              <a:ext uri="{FF2B5EF4-FFF2-40B4-BE49-F238E27FC236}">
                <a16:creationId xmlns:a16="http://schemas.microsoft.com/office/drawing/2014/main" id="{496C426E-2EF1-17A9-6317-9FC0A8294B9C}"/>
              </a:ext>
            </a:extLst>
          </p:cNvPr>
          <p:cNvGraphicFramePr/>
          <p:nvPr>
            <p:custDataLst>
              <p:tags r:id="rId4"/>
            </p:custDataLst>
            <p:extLst>
              <p:ext uri="{D42A27DB-BD31-4B8C-83A1-F6EECF244321}">
                <p14:modId xmlns:p14="http://schemas.microsoft.com/office/powerpoint/2010/main" val="2100697919"/>
              </p:ext>
            </p:extLst>
          </p:nvPr>
        </p:nvGraphicFramePr>
        <p:xfrm>
          <a:off x="525463" y="1619250"/>
          <a:ext cx="6534150" cy="4330700"/>
        </p:xfrm>
        <a:graphic>
          <a:graphicData uri="http://schemas.openxmlformats.org/drawingml/2006/chart">
            <c:chart xmlns:c="http://schemas.openxmlformats.org/drawingml/2006/chart" xmlns:r="http://schemas.openxmlformats.org/officeDocument/2006/relationships" r:id="rId49"/>
          </a:graphicData>
        </a:graphic>
      </p:graphicFrame>
      <p:cxnSp>
        <p:nvCxnSpPr>
          <p:cNvPr id="63" name="Conector recto 62">
            <a:extLst>
              <a:ext uri="{FF2B5EF4-FFF2-40B4-BE49-F238E27FC236}">
                <a16:creationId xmlns:a16="http://schemas.microsoft.com/office/drawing/2014/main" id="{153D161F-BDF2-0D59-D618-7056C648C2BE}"/>
              </a:ext>
            </a:extLst>
          </p:cNvPr>
          <p:cNvCxnSpPr/>
          <p:nvPr>
            <p:custDataLst>
              <p:tags r:id="rId5"/>
            </p:custDataLst>
          </p:nvPr>
        </p:nvCxnSpPr>
        <p:spPr bwMode="auto">
          <a:xfrm flipV="1">
            <a:off x="898525" y="4937125"/>
            <a:ext cx="0" cy="217488"/>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64" name="Conector recto 63">
            <a:extLst>
              <a:ext uri="{FF2B5EF4-FFF2-40B4-BE49-F238E27FC236}">
                <a16:creationId xmlns:a16="http://schemas.microsoft.com/office/drawing/2014/main" id="{810F6DD5-52D3-6EC2-C622-F0436A638566}"/>
              </a:ext>
            </a:extLst>
          </p:cNvPr>
          <p:cNvCxnSpPr/>
          <p:nvPr>
            <p:custDataLst>
              <p:tags r:id="rId6"/>
            </p:custDataLst>
          </p:nvPr>
        </p:nvCxnSpPr>
        <p:spPr bwMode="auto">
          <a:xfrm>
            <a:off x="898525" y="4937125"/>
            <a:ext cx="325438" cy="0"/>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66" name="Conector recto 65">
            <a:extLst>
              <a:ext uri="{FF2B5EF4-FFF2-40B4-BE49-F238E27FC236}">
                <a16:creationId xmlns:a16="http://schemas.microsoft.com/office/drawing/2014/main" id="{58108BC2-D03B-B26C-AC66-C14C1C786A56}"/>
              </a:ext>
            </a:extLst>
          </p:cNvPr>
          <p:cNvCxnSpPr/>
          <p:nvPr>
            <p:custDataLst>
              <p:tags r:id="rId7"/>
            </p:custDataLst>
          </p:nvPr>
        </p:nvCxnSpPr>
        <p:spPr bwMode="auto">
          <a:xfrm>
            <a:off x="1223963" y="4937125"/>
            <a:ext cx="0" cy="288925"/>
          </a:xfrm>
          <a:prstGeom prst="line">
            <a:avLst/>
          </a:prstGeom>
          <a:ln w="12700" cap="flat" cmpd="sng" algn="ctr">
            <a:solidFill>
              <a:schemeClr val="tx1"/>
            </a:solidFill>
            <a:prstDash val="solid"/>
            <a:miter lim="800000"/>
            <a:headEnd type="none" w="med" len="med"/>
            <a:tailEnd type="triangle" w="med" len="med"/>
          </a:ln>
          <a:effectLst/>
        </p:spPr>
        <p:style>
          <a:lnRef idx="1">
            <a:schemeClr val="dk1"/>
          </a:lnRef>
          <a:fillRef idx="0">
            <a:schemeClr val="dk1"/>
          </a:fillRef>
          <a:effectRef idx="0">
            <a:schemeClr val="dk1"/>
          </a:effectRef>
          <a:fontRef idx="minor">
            <a:schemeClr val="tx1"/>
          </a:fontRef>
        </p:style>
      </p:cxnSp>
      <p:cxnSp>
        <p:nvCxnSpPr>
          <p:cNvPr id="6" name="Conector recto 5">
            <a:extLst>
              <a:ext uri="{FF2B5EF4-FFF2-40B4-BE49-F238E27FC236}">
                <a16:creationId xmlns:a16="http://schemas.microsoft.com/office/drawing/2014/main" id="{871825AD-86CC-4763-B517-93E99C5B80B1}"/>
              </a:ext>
            </a:extLst>
          </p:cNvPr>
          <p:cNvCxnSpPr/>
          <p:nvPr>
            <p:custDataLst>
              <p:tags r:id="rId8"/>
            </p:custDataLst>
          </p:nvPr>
        </p:nvCxnSpPr>
        <p:spPr bwMode="auto">
          <a:xfrm flipV="1">
            <a:off x="1808163" y="4953000"/>
            <a:ext cx="0" cy="247650"/>
          </a:xfrm>
          <a:prstGeom prst="line">
            <a:avLst/>
          </a:prstGeom>
          <a:ln w="12700" cap="flat" cmpd="sng" algn="ctr">
            <a:solidFill>
              <a:schemeClr val="tx1"/>
            </a:solidFill>
            <a:prstDash val="solid"/>
            <a:miter lim="8000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 name="Conector recto 6">
            <a:extLst>
              <a:ext uri="{FF2B5EF4-FFF2-40B4-BE49-F238E27FC236}">
                <a16:creationId xmlns:a16="http://schemas.microsoft.com/office/drawing/2014/main" id="{F0300731-CE1D-453A-A9A7-E683D09FCF6C}"/>
              </a:ext>
            </a:extLst>
          </p:cNvPr>
          <p:cNvCxnSpPr/>
          <p:nvPr>
            <p:custDataLst>
              <p:tags r:id="rId9"/>
            </p:custDataLst>
          </p:nvPr>
        </p:nvCxnSpPr>
        <p:spPr bwMode="auto">
          <a:xfrm>
            <a:off x="1808163" y="4953000"/>
            <a:ext cx="325438" cy="0"/>
          </a:xfrm>
          <a:prstGeom prst="line">
            <a:avLst/>
          </a:prstGeom>
          <a:ln w="12700" cap="flat" cmpd="sng" algn="ctr">
            <a:solidFill>
              <a:schemeClr val="tx1"/>
            </a:solidFill>
            <a:prstDash val="solid"/>
            <a:miter lim="8000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 name="Conector recto 7">
            <a:extLst>
              <a:ext uri="{FF2B5EF4-FFF2-40B4-BE49-F238E27FC236}">
                <a16:creationId xmlns:a16="http://schemas.microsoft.com/office/drawing/2014/main" id="{96BCEE83-6A7B-490D-A4F6-9DA9C7B01A59}"/>
              </a:ext>
            </a:extLst>
          </p:cNvPr>
          <p:cNvCxnSpPr/>
          <p:nvPr>
            <p:custDataLst>
              <p:tags r:id="rId10"/>
            </p:custDataLst>
          </p:nvPr>
        </p:nvCxnSpPr>
        <p:spPr bwMode="auto">
          <a:xfrm>
            <a:off x="2133600" y="4953000"/>
            <a:ext cx="0" cy="288925"/>
          </a:xfrm>
          <a:prstGeom prst="line">
            <a:avLst/>
          </a:prstGeom>
          <a:ln w="12700" cap="flat" cmpd="sng" algn="ctr">
            <a:solidFill>
              <a:schemeClr val="tx1"/>
            </a:solidFill>
            <a:prstDash val="solid"/>
            <a:miter lim="800000"/>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7" name="Conector recto 16">
            <a:extLst>
              <a:ext uri="{FF2B5EF4-FFF2-40B4-BE49-F238E27FC236}">
                <a16:creationId xmlns:a16="http://schemas.microsoft.com/office/drawing/2014/main" id="{741E65E6-5A85-4776-A656-B42FA13F88F8}"/>
              </a:ext>
            </a:extLst>
          </p:cNvPr>
          <p:cNvCxnSpPr/>
          <p:nvPr>
            <p:custDataLst>
              <p:tags r:id="rId11"/>
            </p:custDataLst>
          </p:nvPr>
        </p:nvCxnSpPr>
        <p:spPr bwMode="auto">
          <a:xfrm>
            <a:off x="3043238" y="4541838"/>
            <a:ext cx="0" cy="288925"/>
          </a:xfrm>
          <a:prstGeom prst="line">
            <a:avLst/>
          </a:prstGeom>
          <a:ln w="12700" cap="flat" cmpd="sng" algn="ctr">
            <a:solidFill>
              <a:schemeClr val="tx1"/>
            </a:solidFill>
            <a:prstDash val="solid"/>
            <a:miter lim="800000"/>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3" name="Conector recto 12">
            <a:extLst>
              <a:ext uri="{FF2B5EF4-FFF2-40B4-BE49-F238E27FC236}">
                <a16:creationId xmlns:a16="http://schemas.microsoft.com/office/drawing/2014/main" id="{CE0A2A82-A129-4F08-A6F9-6294F55C4A15}"/>
              </a:ext>
            </a:extLst>
          </p:cNvPr>
          <p:cNvCxnSpPr/>
          <p:nvPr>
            <p:custDataLst>
              <p:tags r:id="rId12"/>
            </p:custDataLst>
          </p:nvPr>
        </p:nvCxnSpPr>
        <p:spPr bwMode="auto">
          <a:xfrm flipV="1">
            <a:off x="2717800" y="4541838"/>
            <a:ext cx="0" cy="263525"/>
          </a:xfrm>
          <a:prstGeom prst="line">
            <a:avLst/>
          </a:prstGeom>
          <a:ln w="12700" cap="flat" cmpd="sng" algn="ctr">
            <a:solidFill>
              <a:schemeClr val="tx1"/>
            </a:solidFill>
            <a:prstDash val="solid"/>
            <a:miter lim="8000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6" name="Conector recto 15">
            <a:extLst>
              <a:ext uri="{FF2B5EF4-FFF2-40B4-BE49-F238E27FC236}">
                <a16:creationId xmlns:a16="http://schemas.microsoft.com/office/drawing/2014/main" id="{2E50771D-049C-4D89-B5E2-225F96B629C4}"/>
              </a:ext>
            </a:extLst>
          </p:cNvPr>
          <p:cNvCxnSpPr/>
          <p:nvPr>
            <p:custDataLst>
              <p:tags r:id="rId13"/>
            </p:custDataLst>
          </p:nvPr>
        </p:nvCxnSpPr>
        <p:spPr bwMode="auto">
          <a:xfrm>
            <a:off x="2717800" y="4541838"/>
            <a:ext cx="325438" cy="0"/>
          </a:xfrm>
          <a:prstGeom prst="line">
            <a:avLst/>
          </a:prstGeom>
          <a:ln w="12700" cap="flat" cmpd="sng" algn="ctr">
            <a:solidFill>
              <a:schemeClr val="tx1"/>
            </a:solidFill>
            <a:prstDash val="solid"/>
            <a:miter lim="8000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4" name="Conector recto 73">
            <a:extLst>
              <a:ext uri="{FF2B5EF4-FFF2-40B4-BE49-F238E27FC236}">
                <a16:creationId xmlns:a16="http://schemas.microsoft.com/office/drawing/2014/main" id="{40C1CEB7-F734-D4DD-2994-86FBA9CB2CCB}"/>
              </a:ext>
            </a:extLst>
          </p:cNvPr>
          <p:cNvCxnSpPr/>
          <p:nvPr>
            <p:custDataLst>
              <p:tags r:id="rId14"/>
            </p:custDataLst>
          </p:nvPr>
        </p:nvCxnSpPr>
        <p:spPr bwMode="auto">
          <a:xfrm flipV="1">
            <a:off x="3629025" y="4972050"/>
            <a:ext cx="0" cy="268288"/>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75" name="Conector recto 74">
            <a:extLst>
              <a:ext uri="{FF2B5EF4-FFF2-40B4-BE49-F238E27FC236}">
                <a16:creationId xmlns:a16="http://schemas.microsoft.com/office/drawing/2014/main" id="{3F2B7DC2-14C7-EA8A-455C-7DA010E27796}"/>
              </a:ext>
            </a:extLst>
          </p:cNvPr>
          <p:cNvCxnSpPr/>
          <p:nvPr>
            <p:custDataLst>
              <p:tags r:id="rId15"/>
            </p:custDataLst>
          </p:nvPr>
        </p:nvCxnSpPr>
        <p:spPr bwMode="auto">
          <a:xfrm>
            <a:off x="3629025" y="4972050"/>
            <a:ext cx="325438" cy="0"/>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76" name="Conector recto 75">
            <a:extLst>
              <a:ext uri="{FF2B5EF4-FFF2-40B4-BE49-F238E27FC236}">
                <a16:creationId xmlns:a16="http://schemas.microsoft.com/office/drawing/2014/main" id="{77349E5F-861C-8FA8-2C5D-47717B919F33}"/>
              </a:ext>
            </a:extLst>
          </p:cNvPr>
          <p:cNvCxnSpPr/>
          <p:nvPr>
            <p:custDataLst>
              <p:tags r:id="rId16"/>
            </p:custDataLst>
          </p:nvPr>
        </p:nvCxnSpPr>
        <p:spPr bwMode="auto">
          <a:xfrm>
            <a:off x="3954463" y="4972050"/>
            <a:ext cx="0" cy="288925"/>
          </a:xfrm>
          <a:prstGeom prst="line">
            <a:avLst/>
          </a:prstGeom>
          <a:ln w="12700" cap="flat" cmpd="sng" algn="ctr">
            <a:solidFill>
              <a:schemeClr val="tx1"/>
            </a:solidFill>
            <a:prstDash val="solid"/>
            <a:miter lim="800000"/>
            <a:headEnd type="none" w="med" len="med"/>
            <a:tailEnd type="triangle" w="med" len="med"/>
          </a:ln>
          <a:effectLst/>
        </p:spPr>
        <p:style>
          <a:lnRef idx="1">
            <a:schemeClr val="dk1"/>
          </a:lnRef>
          <a:fillRef idx="0">
            <a:schemeClr val="dk1"/>
          </a:fillRef>
          <a:effectRef idx="0">
            <a:schemeClr val="dk1"/>
          </a:effectRef>
          <a:fontRef idx="minor">
            <a:schemeClr val="tx1"/>
          </a:fontRef>
        </p:style>
      </p:cxnSp>
      <p:cxnSp>
        <p:nvCxnSpPr>
          <p:cNvPr id="84" name="Conector recto 83">
            <a:extLst>
              <a:ext uri="{FF2B5EF4-FFF2-40B4-BE49-F238E27FC236}">
                <a16:creationId xmlns:a16="http://schemas.microsoft.com/office/drawing/2014/main" id="{EA3F4136-AE0D-B124-8E7C-72F9E2E298DA}"/>
              </a:ext>
            </a:extLst>
          </p:cNvPr>
          <p:cNvCxnSpPr/>
          <p:nvPr>
            <p:custDataLst>
              <p:tags r:id="rId17"/>
            </p:custDataLst>
          </p:nvPr>
        </p:nvCxnSpPr>
        <p:spPr bwMode="auto">
          <a:xfrm flipV="1">
            <a:off x="4538663" y="5073650"/>
            <a:ext cx="0" cy="287337"/>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85" name="Conector recto 84">
            <a:extLst>
              <a:ext uri="{FF2B5EF4-FFF2-40B4-BE49-F238E27FC236}">
                <a16:creationId xmlns:a16="http://schemas.microsoft.com/office/drawing/2014/main" id="{F7202E36-D39C-B2FC-24BA-56A1CFB504BE}"/>
              </a:ext>
            </a:extLst>
          </p:cNvPr>
          <p:cNvCxnSpPr/>
          <p:nvPr>
            <p:custDataLst>
              <p:tags r:id="rId18"/>
            </p:custDataLst>
          </p:nvPr>
        </p:nvCxnSpPr>
        <p:spPr bwMode="auto">
          <a:xfrm>
            <a:off x="4538663" y="5073650"/>
            <a:ext cx="325438" cy="0"/>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86" name="Conector recto 85">
            <a:extLst>
              <a:ext uri="{FF2B5EF4-FFF2-40B4-BE49-F238E27FC236}">
                <a16:creationId xmlns:a16="http://schemas.microsoft.com/office/drawing/2014/main" id="{8E947C04-4DB2-9F80-B634-4A2F8987F42F}"/>
              </a:ext>
            </a:extLst>
          </p:cNvPr>
          <p:cNvCxnSpPr/>
          <p:nvPr>
            <p:custDataLst>
              <p:tags r:id="rId19"/>
            </p:custDataLst>
          </p:nvPr>
        </p:nvCxnSpPr>
        <p:spPr bwMode="auto">
          <a:xfrm>
            <a:off x="4864100" y="5073650"/>
            <a:ext cx="0" cy="288925"/>
          </a:xfrm>
          <a:prstGeom prst="line">
            <a:avLst/>
          </a:prstGeom>
          <a:ln w="12700" cap="flat" cmpd="sng" algn="ctr">
            <a:solidFill>
              <a:schemeClr val="tx1"/>
            </a:solidFill>
            <a:prstDash val="solid"/>
            <a:miter lim="800000"/>
            <a:headEnd type="none" w="med" len="med"/>
            <a:tailEnd type="triangle" w="med" len="med"/>
          </a:ln>
          <a:effectLst/>
        </p:spPr>
        <p:style>
          <a:lnRef idx="1">
            <a:schemeClr val="dk1"/>
          </a:lnRef>
          <a:fillRef idx="0">
            <a:schemeClr val="dk1"/>
          </a:fillRef>
          <a:effectRef idx="0">
            <a:schemeClr val="dk1"/>
          </a:effectRef>
          <a:fontRef idx="minor">
            <a:schemeClr val="tx1"/>
          </a:fontRef>
        </p:style>
      </p:cxnSp>
      <p:cxnSp>
        <p:nvCxnSpPr>
          <p:cNvPr id="67" name="Conector recto 66">
            <a:extLst>
              <a:ext uri="{FF2B5EF4-FFF2-40B4-BE49-F238E27FC236}">
                <a16:creationId xmlns:a16="http://schemas.microsoft.com/office/drawing/2014/main" id="{5DC64D13-3F1D-4F84-B7CE-BC5EE3C38BF4}"/>
              </a:ext>
            </a:extLst>
          </p:cNvPr>
          <p:cNvCxnSpPr/>
          <p:nvPr>
            <p:custDataLst>
              <p:tags r:id="rId20"/>
            </p:custDataLst>
          </p:nvPr>
        </p:nvCxnSpPr>
        <p:spPr bwMode="auto">
          <a:xfrm flipV="1">
            <a:off x="5448300" y="2000250"/>
            <a:ext cx="0" cy="400050"/>
          </a:xfrm>
          <a:prstGeom prst="line">
            <a:avLst/>
          </a:prstGeom>
          <a:ln w="12700" cap="flat" cmpd="sng" algn="ctr">
            <a:solidFill>
              <a:schemeClr val="tx1"/>
            </a:solidFill>
            <a:prstDash val="solid"/>
            <a:miter lim="8000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9" name="Conector recto 68">
            <a:extLst>
              <a:ext uri="{FF2B5EF4-FFF2-40B4-BE49-F238E27FC236}">
                <a16:creationId xmlns:a16="http://schemas.microsoft.com/office/drawing/2014/main" id="{EBE31B5A-C71F-4028-AB04-A5B2D7CACC09}"/>
              </a:ext>
            </a:extLst>
          </p:cNvPr>
          <p:cNvCxnSpPr/>
          <p:nvPr>
            <p:custDataLst>
              <p:tags r:id="rId21"/>
            </p:custDataLst>
          </p:nvPr>
        </p:nvCxnSpPr>
        <p:spPr bwMode="auto">
          <a:xfrm>
            <a:off x="5773738" y="2000250"/>
            <a:ext cx="0" cy="288925"/>
          </a:xfrm>
          <a:prstGeom prst="line">
            <a:avLst/>
          </a:prstGeom>
          <a:ln w="12700" cap="flat" cmpd="sng" algn="ctr">
            <a:solidFill>
              <a:schemeClr val="tx1"/>
            </a:solidFill>
            <a:prstDash val="solid"/>
            <a:miter lim="800000"/>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68" name="Conector recto 67">
            <a:extLst>
              <a:ext uri="{FF2B5EF4-FFF2-40B4-BE49-F238E27FC236}">
                <a16:creationId xmlns:a16="http://schemas.microsoft.com/office/drawing/2014/main" id="{0C423ADD-0DAE-4064-A87E-6495572A0EFF}"/>
              </a:ext>
            </a:extLst>
          </p:cNvPr>
          <p:cNvCxnSpPr>
            <a:cxnSpLocks/>
          </p:cNvCxnSpPr>
          <p:nvPr>
            <p:custDataLst>
              <p:tags r:id="rId22"/>
            </p:custDataLst>
          </p:nvPr>
        </p:nvCxnSpPr>
        <p:spPr bwMode="auto">
          <a:xfrm>
            <a:off x="5448300" y="2000250"/>
            <a:ext cx="325438" cy="0"/>
          </a:xfrm>
          <a:prstGeom prst="line">
            <a:avLst/>
          </a:prstGeom>
          <a:ln w="12700" cap="flat" cmpd="sng" algn="ctr">
            <a:solidFill>
              <a:schemeClr val="tx1"/>
            </a:solidFill>
            <a:prstDash val="solid"/>
            <a:miter lim="8000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8" name="Conector recto 27">
            <a:extLst>
              <a:ext uri="{FF2B5EF4-FFF2-40B4-BE49-F238E27FC236}">
                <a16:creationId xmlns:a16="http://schemas.microsoft.com/office/drawing/2014/main" id="{61F80E32-2B1A-41CC-8F44-E419E452D4F8}"/>
              </a:ext>
            </a:extLst>
          </p:cNvPr>
          <p:cNvCxnSpPr/>
          <p:nvPr>
            <p:custDataLst>
              <p:tags r:id="rId23"/>
            </p:custDataLst>
          </p:nvPr>
        </p:nvCxnSpPr>
        <p:spPr bwMode="auto">
          <a:xfrm flipV="1">
            <a:off x="6357938" y="1508125"/>
            <a:ext cx="0" cy="346075"/>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30" name="Conector recto 29">
            <a:extLst>
              <a:ext uri="{FF2B5EF4-FFF2-40B4-BE49-F238E27FC236}">
                <a16:creationId xmlns:a16="http://schemas.microsoft.com/office/drawing/2014/main" id="{1B41A650-2858-4C50-80C3-F118414105C3}"/>
              </a:ext>
            </a:extLst>
          </p:cNvPr>
          <p:cNvCxnSpPr/>
          <p:nvPr>
            <p:custDataLst>
              <p:tags r:id="rId24"/>
            </p:custDataLst>
          </p:nvPr>
        </p:nvCxnSpPr>
        <p:spPr bwMode="auto">
          <a:xfrm>
            <a:off x="6357938" y="1508125"/>
            <a:ext cx="325438" cy="0"/>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31" name="Conector recto 30">
            <a:extLst>
              <a:ext uri="{FF2B5EF4-FFF2-40B4-BE49-F238E27FC236}">
                <a16:creationId xmlns:a16="http://schemas.microsoft.com/office/drawing/2014/main" id="{E4EA61F7-C08D-4FBA-A1BA-1DCAF6350817}"/>
              </a:ext>
            </a:extLst>
          </p:cNvPr>
          <p:cNvCxnSpPr/>
          <p:nvPr>
            <p:custDataLst>
              <p:tags r:id="rId25"/>
            </p:custDataLst>
          </p:nvPr>
        </p:nvCxnSpPr>
        <p:spPr bwMode="auto">
          <a:xfrm>
            <a:off x="6683375" y="1508125"/>
            <a:ext cx="0" cy="288925"/>
          </a:xfrm>
          <a:prstGeom prst="line">
            <a:avLst/>
          </a:prstGeom>
          <a:ln w="12700" cap="flat" cmpd="sng" algn="ctr">
            <a:solidFill>
              <a:schemeClr val="tx1"/>
            </a:solidFill>
            <a:prstDash val="solid"/>
            <a:miter lim="800000"/>
            <a:headEnd type="none" w="med" len="med"/>
            <a:tailEnd type="triangle" w="med" len="med"/>
          </a:ln>
          <a:effectLst/>
        </p:spPr>
        <p:style>
          <a:lnRef idx="1">
            <a:schemeClr val="dk1"/>
          </a:lnRef>
          <a:fillRef idx="0">
            <a:schemeClr val="dk1"/>
          </a:fillRef>
          <a:effectRef idx="0">
            <a:schemeClr val="dk1"/>
          </a:effectRef>
          <a:fontRef idx="minor">
            <a:schemeClr val="tx1"/>
          </a:fontRef>
        </p:style>
      </p:cxnSp>
      <p:sp>
        <p:nvSpPr>
          <p:cNvPr id="45" name="Marcador de texto 2"/>
          <p:cNvSpPr>
            <a:spLocks/>
          </p:cNvSpPr>
          <p:nvPr>
            <p:custDataLst>
              <p:tags r:id="rId26"/>
            </p:custDataLst>
          </p:nvPr>
        </p:nvSpPr>
        <p:spPr bwMode="auto">
          <a:xfrm>
            <a:off x="5294313" y="5697538"/>
            <a:ext cx="635000" cy="1762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14266" rtl="0" eaLnBrk="1" fontAlgn="auto" latinLnBrk="0" hangingPunct="1">
              <a:lnSpc>
                <a:spcPct val="90000"/>
              </a:lnSpc>
              <a:spcBef>
                <a:spcPct val="0"/>
              </a:spcBef>
              <a:spcAft>
                <a:spcPct val="0"/>
              </a:spcAft>
              <a:buClrTx/>
              <a:buSzTx/>
              <a:buFont typeface="Arial" panose="020B0604020202020204" pitchFamily="34" charset="0"/>
              <a:buNone/>
              <a:tabLst/>
              <a:defRPr/>
            </a:pPr>
            <a:fld id="{FA6D8C3C-5DA1-42B7-AE5C-A059979523AB}" type="datetime'''''G''''''''''''a''''''''''''''''''''''''''sol''i''''''nas'''">
              <a:rPr kumimoji="0" lang="es-UY" altLang="en-US" sz="1282" b="0" i="0" u="none" strike="noStrike" kern="1200" cap="none" spc="0" normalizeH="0" baseline="0" noProof="0" smtClean="0">
                <a:ln>
                  <a:noFill/>
                </a:ln>
                <a:solidFill>
                  <a:srgbClr val="000000"/>
                </a:solidFill>
                <a:effectLst/>
                <a:uLnTx/>
                <a:uFillTx/>
                <a:latin typeface="Calibri Light" panose="020F0302020204030204"/>
                <a:ea typeface="+mn-ea"/>
                <a:cs typeface="+mn-cs"/>
              </a:rPr>
              <a:pPr marL="0" marR="0" lvl="0" indent="0" algn="ctr" defTabSz="914266" rtl="0" eaLnBrk="1" fontAlgn="auto" latinLnBrk="0" hangingPunct="1">
                <a:lnSpc>
                  <a:spcPct val="90000"/>
                </a:lnSpc>
                <a:spcBef>
                  <a:spcPct val="0"/>
                </a:spcBef>
                <a:spcAft>
                  <a:spcPct val="0"/>
                </a:spcAft>
                <a:buClrTx/>
                <a:buSzTx/>
                <a:buFont typeface="Arial" panose="020B0604020202020204" pitchFamily="34" charset="0"/>
                <a:buNone/>
                <a:tabLst/>
                <a:defRPr/>
              </a:pPr>
              <a:t>Gasolinas</a:t>
            </a:fld>
            <a:endParaRPr kumimoji="0" lang="es-UY" sz="1282" b="0" i="0" u="none" strike="noStrike" kern="1200" cap="none" spc="0" normalizeH="0" baseline="0" noProof="0" dirty="0">
              <a:ln>
                <a:noFill/>
              </a:ln>
              <a:solidFill>
                <a:srgbClr val="000000"/>
              </a:solidFill>
              <a:effectLst/>
              <a:uLnTx/>
              <a:uFillTx/>
              <a:latin typeface="Calibri Light" panose="020F0302020204030204"/>
              <a:ea typeface="+mn-ea"/>
              <a:cs typeface="Calibri Light" panose="020F0302020204030204" pitchFamily="34" charset="0"/>
              <a:sym typeface="+mj-lt"/>
            </a:endParaRPr>
          </a:p>
        </p:txBody>
      </p:sp>
      <p:sp>
        <p:nvSpPr>
          <p:cNvPr id="36" name="Marcador de texto 2">
            <a:extLst>
              <a:ext uri="{FF2B5EF4-FFF2-40B4-BE49-F238E27FC236}">
                <a16:creationId xmlns:a16="http://schemas.microsoft.com/office/drawing/2014/main" id="{0F6403A2-5916-4E46-A388-B212391D04CB}"/>
              </a:ext>
            </a:extLst>
          </p:cNvPr>
          <p:cNvSpPr>
            <a:spLocks/>
          </p:cNvSpPr>
          <p:nvPr>
            <p:custDataLst>
              <p:tags r:id="rId27"/>
            </p:custDataLst>
          </p:nvPr>
        </p:nvSpPr>
        <p:spPr bwMode="auto">
          <a:xfrm>
            <a:off x="6297613" y="5697538"/>
            <a:ext cx="447675" cy="1762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14266" rtl="0" eaLnBrk="1" fontAlgn="auto" latinLnBrk="0" hangingPunct="1">
              <a:lnSpc>
                <a:spcPct val="90000"/>
              </a:lnSpc>
              <a:spcBef>
                <a:spcPct val="0"/>
              </a:spcBef>
              <a:spcAft>
                <a:spcPct val="0"/>
              </a:spcAft>
              <a:buClrTx/>
              <a:buSzTx/>
              <a:buFont typeface="Arial" panose="020B0604020202020204" pitchFamily="34" charset="0"/>
              <a:buNone/>
              <a:tabLst/>
              <a:defRPr/>
            </a:pPr>
            <a:fld id="{AFFADD07-7226-4DE4-A0AF-35A809B9D464}" type="datetime'G''as'' ''''''''''''''''''''o''''''''i''''''''l'''''">
              <a:rPr kumimoji="0" lang="es-UY" altLang="en-US" sz="1282" b="0" i="0" u="none" strike="noStrike" kern="1200" cap="none" spc="0" normalizeH="0" baseline="0" noProof="0" smtClean="0">
                <a:ln>
                  <a:noFill/>
                </a:ln>
                <a:solidFill>
                  <a:srgbClr val="000000"/>
                </a:solidFill>
                <a:effectLst/>
                <a:uLnTx/>
                <a:uFillTx/>
                <a:latin typeface="Calibri Light" panose="020F0302020204030204"/>
                <a:ea typeface="+mn-ea"/>
                <a:cs typeface="Calibri Light" panose="020F0302020204030204" pitchFamily="34" charset="0"/>
              </a:rPr>
              <a:pPr marL="0" marR="0" lvl="0" indent="0" algn="ctr" defTabSz="914266" rtl="0" eaLnBrk="1" fontAlgn="auto" latinLnBrk="0" hangingPunct="1">
                <a:lnSpc>
                  <a:spcPct val="90000"/>
                </a:lnSpc>
                <a:spcBef>
                  <a:spcPct val="0"/>
                </a:spcBef>
                <a:spcAft>
                  <a:spcPct val="0"/>
                </a:spcAft>
                <a:buClrTx/>
                <a:buSzTx/>
                <a:buFont typeface="Arial" panose="020B0604020202020204" pitchFamily="34" charset="0"/>
                <a:buNone/>
                <a:tabLst/>
                <a:defRPr/>
              </a:pPr>
              <a:t>Gas oil</a:t>
            </a:fld>
            <a:endParaRPr kumimoji="0" lang="es-UY" sz="1282" b="0" i="0" u="none" strike="noStrike" kern="1200" cap="none" spc="0" normalizeH="0" baseline="0" noProof="0" dirty="0">
              <a:ln>
                <a:noFill/>
              </a:ln>
              <a:solidFill>
                <a:srgbClr val="000000"/>
              </a:solidFill>
              <a:effectLst/>
              <a:uLnTx/>
              <a:uFillTx/>
              <a:latin typeface="Calibri Light" panose="020F0302020204030204"/>
              <a:ea typeface="+mn-ea"/>
              <a:cs typeface="Calibri Light" panose="020F0302020204030204" pitchFamily="34" charset="0"/>
              <a:sym typeface="+mj-lt"/>
            </a:endParaRPr>
          </a:p>
        </p:txBody>
      </p:sp>
      <p:sp>
        <p:nvSpPr>
          <p:cNvPr id="53" name="Marcador de texto 2">
            <a:extLst>
              <a:ext uri="{FF2B5EF4-FFF2-40B4-BE49-F238E27FC236}">
                <a16:creationId xmlns:a16="http://schemas.microsoft.com/office/drawing/2014/main" id="{9203A21D-2833-2290-22DC-49701C84E5C5}"/>
              </a:ext>
            </a:extLst>
          </p:cNvPr>
          <p:cNvSpPr>
            <a:spLocks/>
          </p:cNvSpPr>
          <p:nvPr>
            <p:custDataLst>
              <p:tags r:id="rId28"/>
            </p:custDataLst>
          </p:nvPr>
        </p:nvSpPr>
        <p:spPr bwMode="auto">
          <a:xfrm>
            <a:off x="800100" y="5697538"/>
            <a:ext cx="525463" cy="1762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lvl="0" indent="0" algn="ctr" defTabSz="914266">
              <a:spcBef>
                <a:spcPct val="0"/>
              </a:spcBef>
              <a:spcAft>
                <a:spcPct val="0"/>
              </a:spcAft>
              <a:buNone/>
              <a:defRPr/>
            </a:pPr>
            <a:fld id="{A0677C88-0641-4FF1-9252-6B3856F7F94E}" type="datetime'''''''''''''''A''''sf''''''''''''''''''al''t''o''s'''''''">
              <a:rPr lang="es-UY" altLang="en-US" sz="1282" smtClean="0">
                <a:solidFill>
                  <a:srgbClr val="000000"/>
                </a:solidFill>
                <a:latin typeface="+mj-lt"/>
              </a:rPr>
              <a:pPr marL="0" lvl="0" indent="0" algn="ctr" defTabSz="914266">
                <a:spcBef>
                  <a:spcPct val="0"/>
                </a:spcBef>
                <a:spcAft>
                  <a:spcPct val="0"/>
                </a:spcAft>
                <a:buNone/>
                <a:defRPr/>
              </a:pPr>
              <a:t>Asfaltos</a:t>
            </a:fld>
            <a:endParaRPr kumimoji="0" lang="es-UY" sz="1282" b="0" i="0" strike="noStrike" kern="1200" cap="none" spc="0" normalizeH="0" baseline="0" noProof="0" dirty="0">
              <a:ln>
                <a:noFill/>
              </a:ln>
              <a:solidFill>
                <a:srgbClr val="000000"/>
              </a:solidFill>
              <a:effectLst/>
              <a:uLnTx/>
              <a:uFillTx/>
              <a:latin typeface="+mj-lt"/>
              <a:cs typeface="Calibri Light" panose="020F0302020204030204" pitchFamily="34" charset="0"/>
              <a:sym typeface="+mj-lt"/>
            </a:endParaRPr>
          </a:p>
        </p:txBody>
      </p:sp>
      <p:sp>
        <p:nvSpPr>
          <p:cNvPr id="77" name="Marcador de texto 2">
            <a:extLst>
              <a:ext uri="{FF2B5EF4-FFF2-40B4-BE49-F238E27FC236}">
                <a16:creationId xmlns:a16="http://schemas.microsoft.com/office/drawing/2014/main" id="{6C16DB08-C4C4-9A5C-36E2-B4B7EB8D0B4C}"/>
              </a:ext>
            </a:extLst>
          </p:cNvPr>
          <p:cNvSpPr>
            <a:spLocks/>
          </p:cNvSpPr>
          <p:nvPr>
            <p:custDataLst>
              <p:tags r:id="rId29"/>
            </p:custDataLst>
          </p:nvPr>
        </p:nvSpPr>
        <p:spPr bwMode="auto">
          <a:xfrm>
            <a:off x="4516438" y="5697538"/>
            <a:ext cx="373063" cy="1762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lvl="0" indent="0" algn="ctr" defTabSz="914266">
              <a:spcBef>
                <a:spcPct val="0"/>
              </a:spcBef>
              <a:spcAft>
                <a:spcPct val="0"/>
              </a:spcAft>
              <a:buNone/>
              <a:defRPr/>
            </a:pPr>
            <a:fld id="{5D1BDE49-E401-401D-A18A-382135E9A647}" type="datetime'''''''''''''''O''''''''''''t''''r''o''''''''''''''''''s'''">
              <a:rPr lang="es-UY" altLang="en-US" sz="1282" smtClean="0">
                <a:solidFill>
                  <a:srgbClr val="000000"/>
                </a:solidFill>
                <a:latin typeface="+mj-lt"/>
              </a:rPr>
              <a:pPr marL="0" lvl="0" indent="0" algn="ctr" defTabSz="914266">
                <a:spcBef>
                  <a:spcPct val="0"/>
                </a:spcBef>
                <a:spcAft>
                  <a:spcPct val="0"/>
                </a:spcAft>
                <a:buNone/>
                <a:defRPr/>
              </a:pPr>
              <a:t>Otros</a:t>
            </a:fld>
            <a:endParaRPr kumimoji="0" lang="es-UY" sz="1282" b="0" i="0" strike="noStrike" kern="1200" cap="none" spc="0" normalizeH="0" baseline="0" noProof="0" dirty="0">
              <a:ln>
                <a:noFill/>
              </a:ln>
              <a:solidFill>
                <a:srgbClr val="000000"/>
              </a:solidFill>
              <a:effectLst/>
              <a:uLnTx/>
              <a:uFillTx/>
              <a:latin typeface="+mj-lt"/>
              <a:cs typeface="Calibri Light" panose="020F0302020204030204" pitchFamily="34" charset="0"/>
              <a:sym typeface="+mj-lt"/>
            </a:endParaRPr>
          </a:p>
        </p:txBody>
      </p:sp>
      <p:sp>
        <p:nvSpPr>
          <p:cNvPr id="42" name="Marcador de texto 2"/>
          <p:cNvSpPr>
            <a:spLocks/>
          </p:cNvSpPr>
          <p:nvPr>
            <p:custDataLst>
              <p:tags r:id="rId30"/>
            </p:custDataLst>
          </p:nvPr>
        </p:nvSpPr>
        <p:spPr bwMode="auto">
          <a:xfrm>
            <a:off x="1692275" y="5697538"/>
            <a:ext cx="558800" cy="1762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14266" rtl="0" eaLnBrk="1" fontAlgn="auto" latinLnBrk="0" hangingPunct="1">
              <a:lnSpc>
                <a:spcPct val="90000"/>
              </a:lnSpc>
              <a:spcBef>
                <a:spcPct val="0"/>
              </a:spcBef>
              <a:spcAft>
                <a:spcPct val="0"/>
              </a:spcAft>
              <a:buClrTx/>
              <a:buSzTx/>
              <a:buFont typeface="Arial" panose="020B0604020202020204" pitchFamily="34" charset="0"/>
              <a:buNone/>
              <a:tabLst/>
              <a:defRPr/>
            </a:pPr>
            <a:fld id="{E66FBEC9-658C-4310-B599-02014A5A664A}" type="datetime'''P''''''''''''''''''''r''''o''p''''''''''''a''''''n''o'''''''">
              <a:rPr kumimoji="0" lang="es-UY" altLang="en-US" sz="1282" b="0" i="0" u="none" strike="noStrike" kern="1200" cap="none" spc="0" normalizeH="0" baseline="0" noProof="0" smtClean="0">
                <a:ln>
                  <a:noFill/>
                </a:ln>
                <a:solidFill>
                  <a:srgbClr val="000000"/>
                </a:solidFill>
                <a:effectLst/>
                <a:uLnTx/>
                <a:uFillTx/>
                <a:latin typeface="Calibri Light" panose="020F0302020204030204"/>
                <a:ea typeface="+mn-ea"/>
                <a:cs typeface="+mn-cs"/>
              </a:rPr>
              <a:pPr marL="0" marR="0" lvl="0" indent="0" algn="ctr" defTabSz="914266" rtl="0" eaLnBrk="1" fontAlgn="auto" latinLnBrk="0" hangingPunct="1">
                <a:lnSpc>
                  <a:spcPct val="90000"/>
                </a:lnSpc>
                <a:spcBef>
                  <a:spcPct val="0"/>
                </a:spcBef>
                <a:spcAft>
                  <a:spcPct val="0"/>
                </a:spcAft>
                <a:buClrTx/>
                <a:buSzTx/>
                <a:buFont typeface="Arial" panose="020B0604020202020204" pitchFamily="34" charset="0"/>
                <a:buNone/>
                <a:tabLst/>
                <a:defRPr/>
              </a:pPr>
              <a:t>Propano</a:t>
            </a:fld>
            <a:endParaRPr kumimoji="0" lang="es-UY" sz="1282" b="0" i="0" u="none" strike="noStrike" kern="1200" cap="none" spc="0" normalizeH="0" baseline="0" noProof="0" dirty="0">
              <a:ln>
                <a:noFill/>
              </a:ln>
              <a:solidFill>
                <a:srgbClr val="000000"/>
              </a:solidFill>
              <a:effectLst/>
              <a:uLnTx/>
              <a:uFillTx/>
              <a:latin typeface="Calibri Light" panose="020F0302020204030204"/>
              <a:ea typeface="+mn-ea"/>
              <a:cs typeface="Calibri Light" panose="020F0302020204030204" pitchFamily="34" charset="0"/>
              <a:sym typeface="+mj-lt"/>
            </a:endParaRPr>
          </a:p>
        </p:txBody>
      </p:sp>
      <p:sp>
        <p:nvSpPr>
          <p:cNvPr id="41" name="Marcador de texto 2"/>
          <p:cNvSpPr>
            <a:spLocks/>
          </p:cNvSpPr>
          <p:nvPr>
            <p:custDataLst>
              <p:tags r:id="rId31"/>
            </p:custDataLst>
          </p:nvPr>
        </p:nvSpPr>
        <p:spPr bwMode="auto">
          <a:xfrm>
            <a:off x="2581275" y="5697538"/>
            <a:ext cx="601663" cy="1762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14266" rtl="0" eaLnBrk="1" fontAlgn="auto" latinLnBrk="0" hangingPunct="1">
              <a:lnSpc>
                <a:spcPct val="90000"/>
              </a:lnSpc>
              <a:spcBef>
                <a:spcPct val="0"/>
              </a:spcBef>
              <a:spcAft>
                <a:spcPct val="0"/>
              </a:spcAft>
              <a:buClrTx/>
              <a:buSzTx/>
              <a:buFont typeface="Arial" panose="020B0604020202020204" pitchFamily="34" charset="0"/>
              <a:buNone/>
              <a:tabLst/>
              <a:defRPr/>
            </a:pPr>
            <a:fld id="{61A60775-E00D-4679-A681-1B80FE918356}" type="datetime'''Su''''''''''p''''''''''''e''''''''''''''r''''''''gá''s'''">
              <a:rPr kumimoji="0" lang="es-UY" altLang="en-US" sz="1282" b="0" i="0" u="none" strike="noStrike" kern="1200" cap="none" spc="0" normalizeH="0" baseline="0" noProof="0" smtClean="0">
                <a:ln>
                  <a:noFill/>
                </a:ln>
                <a:solidFill>
                  <a:srgbClr val="000000"/>
                </a:solidFill>
                <a:effectLst/>
                <a:uLnTx/>
                <a:uFillTx/>
                <a:latin typeface="Calibri Light" panose="020F0302020204030204"/>
                <a:ea typeface="+mn-ea"/>
                <a:cs typeface="+mn-cs"/>
              </a:rPr>
              <a:pPr marL="0" marR="0" lvl="0" indent="0" algn="ctr" defTabSz="914266" rtl="0" eaLnBrk="1" fontAlgn="auto" latinLnBrk="0" hangingPunct="1">
                <a:lnSpc>
                  <a:spcPct val="90000"/>
                </a:lnSpc>
                <a:spcBef>
                  <a:spcPct val="0"/>
                </a:spcBef>
                <a:spcAft>
                  <a:spcPct val="0"/>
                </a:spcAft>
                <a:buClrTx/>
                <a:buSzTx/>
                <a:buFont typeface="Arial" panose="020B0604020202020204" pitchFamily="34" charset="0"/>
                <a:buNone/>
                <a:tabLst/>
                <a:defRPr/>
              </a:pPr>
              <a:t>Supergás</a:t>
            </a:fld>
            <a:endParaRPr kumimoji="0" lang="es-UY" sz="1282" b="0" i="0" u="none" strike="noStrike" kern="1200" cap="none" spc="0" normalizeH="0" baseline="0" noProof="0" dirty="0">
              <a:ln>
                <a:noFill/>
              </a:ln>
              <a:solidFill>
                <a:srgbClr val="000000"/>
              </a:solidFill>
              <a:effectLst/>
              <a:uLnTx/>
              <a:uFillTx/>
              <a:latin typeface="Calibri Light" panose="020F0302020204030204"/>
              <a:ea typeface="+mn-ea"/>
              <a:cs typeface="Calibri Light" panose="020F0302020204030204" pitchFamily="34" charset="0"/>
              <a:sym typeface="+mj-lt"/>
            </a:endParaRPr>
          </a:p>
        </p:txBody>
      </p:sp>
      <p:sp>
        <p:nvSpPr>
          <p:cNvPr id="40" name="Marcador de texto 2"/>
          <p:cNvSpPr>
            <a:spLocks/>
          </p:cNvSpPr>
          <p:nvPr>
            <p:custDataLst>
              <p:tags r:id="rId32"/>
            </p:custDataLst>
          </p:nvPr>
        </p:nvSpPr>
        <p:spPr bwMode="auto">
          <a:xfrm>
            <a:off x="3551238" y="5697538"/>
            <a:ext cx="482600" cy="1762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14266" rtl="0" eaLnBrk="1" fontAlgn="auto" latinLnBrk="0" hangingPunct="1">
              <a:lnSpc>
                <a:spcPct val="90000"/>
              </a:lnSpc>
              <a:spcBef>
                <a:spcPct val="0"/>
              </a:spcBef>
              <a:spcAft>
                <a:spcPct val="0"/>
              </a:spcAft>
              <a:buClrTx/>
              <a:buSzTx/>
              <a:buFont typeface="Arial" panose="020B0604020202020204" pitchFamily="34" charset="0"/>
              <a:buNone/>
              <a:tabLst/>
              <a:defRPr/>
            </a:pPr>
            <a:fld id="{9279330A-E163-4492-9B1E-E21693340FD5}" type="datetime'F''''''''u''''''''''el'''''''''''''''' ''''oil'''''''''''''">
              <a:rPr kumimoji="0" lang="es-UY" altLang="en-US" sz="1282" b="0" i="0" u="none" strike="noStrike" kern="1200" cap="none" spc="0" normalizeH="0" baseline="0" noProof="0" smtClean="0">
                <a:ln>
                  <a:noFill/>
                </a:ln>
                <a:solidFill>
                  <a:srgbClr val="000000"/>
                </a:solidFill>
                <a:effectLst/>
                <a:uLnTx/>
                <a:uFillTx/>
                <a:latin typeface="Calibri Light" panose="020F0302020204030204"/>
                <a:ea typeface="+mn-ea"/>
                <a:cs typeface="+mn-cs"/>
              </a:rPr>
              <a:pPr marL="0" marR="0" lvl="0" indent="0" algn="ctr" defTabSz="914266" rtl="0" eaLnBrk="1" fontAlgn="auto" latinLnBrk="0" hangingPunct="1">
                <a:lnSpc>
                  <a:spcPct val="90000"/>
                </a:lnSpc>
                <a:spcBef>
                  <a:spcPct val="0"/>
                </a:spcBef>
                <a:spcAft>
                  <a:spcPct val="0"/>
                </a:spcAft>
                <a:buClrTx/>
                <a:buSzTx/>
                <a:buFont typeface="Arial" panose="020B0604020202020204" pitchFamily="34" charset="0"/>
                <a:buNone/>
                <a:tabLst/>
                <a:defRPr/>
              </a:pPr>
              <a:t>Fuel oil</a:t>
            </a:fld>
            <a:endParaRPr kumimoji="0" lang="es-UY" sz="1282" b="0" i="0" u="none" strike="noStrike" kern="1200" cap="none" spc="0" normalizeH="0" baseline="0" noProof="0" dirty="0">
              <a:ln>
                <a:noFill/>
              </a:ln>
              <a:solidFill>
                <a:srgbClr val="000000"/>
              </a:solidFill>
              <a:effectLst/>
              <a:uLnTx/>
              <a:uFillTx/>
              <a:latin typeface="Calibri Light" panose="020F0302020204030204"/>
              <a:ea typeface="+mn-ea"/>
              <a:cs typeface="Calibri Light" panose="020F0302020204030204" pitchFamily="34" charset="0"/>
              <a:sym typeface="+mj-lt"/>
            </a:endParaRPr>
          </a:p>
        </p:txBody>
      </p:sp>
      <p:sp>
        <p:nvSpPr>
          <p:cNvPr id="62" name="Marcador de texto 2">
            <a:extLst>
              <a:ext uri="{FF2B5EF4-FFF2-40B4-BE49-F238E27FC236}">
                <a16:creationId xmlns:a16="http://schemas.microsoft.com/office/drawing/2014/main" id="{8731CD69-12CB-FBD8-68F2-6C9E43ECA6E7}"/>
              </a:ext>
            </a:extLst>
          </p:cNvPr>
          <p:cNvSpPr>
            <a:spLocks/>
          </p:cNvSpPr>
          <p:nvPr>
            <p:custDataLst>
              <p:tags r:id="rId33"/>
            </p:custDataLst>
          </p:nvPr>
        </p:nvSpPr>
        <p:spPr bwMode="auto">
          <a:xfrm>
            <a:off x="715963" y="4800600"/>
            <a:ext cx="690563" cy="273050"/>
          </a:xfrm>
          <a:prstGeom prst="ellipse">
            <a:avLst/>
          </a:prstGeom>
          <a:solidFill>
            <a:schemeClr val="bg1"/>
          </a:solidFill>
          <a:ln w="9525" cmpd="sng" algn="ctr">
            <a:solidFill>
              <a:schemeClr val="tx1"/>
            </a:solidFill>
          </a:ln>
          <a:effectLst/>
        </p:spPr>
        <p:txBody>
          <a:bodyPr vert="horz" wrap="none" lIns="0" tIns="0" rIns="0" bIns="0" rtlCol="0" anchor="ctr">
            <a:noAutofit/>
          </a:bodyPr>
          <a:lstStyle>
            <a:lvl1pPr marL="228532" indent="-228532" algn="l" defTabSz="9141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9" indent="-228532" algn="l" defTabSz="9141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5" indent="-228532" algn="l" defTabSz="9141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1"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8"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864"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32"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996"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62"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a:spcBef>
                <a:spcPct val="0"/>
              </a:spcBef>
              <a:spcAft>
                <a:spcPct val="0"/>
              </a:spcAft>
              <a:buNone/>
            </a:pPr>
            <a:fld id="{9742B928-A019-4625-9D14-6E766E45EF87}" type="datetime'''''-3''''''''''''0'''''',''''''''''7''''''%'''''''''''">
              <a:rPr lang="es-UY" altLang="en-US" sz="1400" b="1" smtClean="0">
                <a:effectLst/>
                <a:latin typeface="Calibri Light" panose="020F0302020204030204" pitchFamily="34" charset="0"/>
                <a:ea typeface="Calibri Light" panose="020F0302020204030204" pitchFamily="34" charset="0"/>
                <a:cs typeface="Calibri Light" panose="020F0302020204030204" pitchFamily="34" charset="0"/>
                <a:sym typeface="Calibri Light" panose="020F0302020204030204" pitchFamily="34" charset="0"/>
              </a:rPr>
              <a:pPr marL="0" lvl="0" indent="0" algn="ctr">
                <a:spcBef>
                  <a:spcPct val="0"/>
                </a:spcBef>
                <a:spcAft>
                  <a:spcPct val="0"/>
                </a:spcAft>
                <a:buNone/>
              </a:pPr>
              <a:t>-30,7%</a:t>
            </a:fld>
            <a:endParaRPr lang="es-UY" sz="1400" b="1" dirty="0">
              <a:latin typeface="Calibri Light" panose="020F0302020204030204" pitchFamily="34" charset="0"/>
              <a:ea typeface="Calibri Light" panose="020F0302020204030204" pitchFamily="34" charset="0"/>
              <a:cs typeface="Calibri Light" panose="020F0302020204030204" pitchFamily="34" charset="0"/>
              <a:sym typeface="Calibri Light" panose="020F0302020204030204" pitchFamily="34" charset="0"/>
            </a:endParaRPr>
          </a:p>
        </p:txBody>
      </p:sp>
      <p:sp>
        <p:nvSpPr>
          <p:cNvPr id="19" name="Marcador de texto 2">
            <a:extLst>
              <a:ext uri="{FF2B5EF4-FFF2-40B4-BE49-F238E27FC236}">
                <a16:creationId xmlns:a16="http://schemas.microsoft.com/office/drawing/2014/main" id="{36E8D79D-3FF2-49EA-86EB-5410D3F6D3BF}"/>
              </a:ext>
            </a:extLst>
          </p:cNvPr>
          <p:cNvSpPr>
            <a:spLocks/>
          </p:cNvSpPr>
          <p:nvPr>
            <p:custDataLst>
              <p:tags r:id="rId34"/>
            </p:custDataLst>
          </p:nvPr>
        </p:nvSpPr>
        <p:spPr bwMode="auto">
          <a:xfrm>
            <a:off x="1719263" y="4816475"/>
            <a:ext cx="503238" cy="273050"/>
          </a:xfrm>
          <a:prstGeom prst="ellipse">
            <a:avLst/>
          </a:prstGeom>
          <a:solidFill>
            <a:schemeClr val="bg1"/>
          </a:solidFill>
          <a:ln w="9525" algn="ctr">
            <a:solidFill>
              <a:schemeClr val="tx1"/>
            </a:solidFill>
          </a:ln>
        </p:spPr>
        <p:txBody>
          <a:bodyPr vert="horz" wrap="none" lIns="0" tIns="0" rIns="0" bIns="0" numCol="1" spcCol="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ct val="0"/>
              </a:spcBef>
              <a:spcAft>
                <a:spcPct val="0"/>
              </a:spcAft>
              <a:buClrTx/>
              <a:buSzTx/>
              <a:buFont typeface="Arial" panose="020B0604020202020204" pitchFamily="34" charset="0"/>
              <a:buNone/>
              <a:tabLst/>
              <a:defRPr/>
            </a:pPr>
            <a:fld id="{2F75CBC6-E9EB-477D-8AC6-8CB89D0AFB06}" type="datetime'-''''''''''''''2''''''''2''''''''''''''''''''''''''%'''''''''">
              <a:rPr kumimoji="0" lang="es-UY" altLang="en-US" sz="1400" b="1" i="0" u="none" strike="noStrike" kern="1200" cap="none" spc="0" normalizeH="0" baseline="0" noProof="0" smtClean="0">
                <a:ln>
                  <a:noFill/>
                </a:ln>
                <a:solidFill>
                  <a:srgbClr val="000000"/>
                </a:solidFill>
                <a:effectLst/>
                <a:uLnTx/>
                <a:uFillTx/>
                <a:latin typeface="Calibri Light" panose="020F0302020204030204"/>
                <a:ea typeface="+mn-ea"/>
                <a:cs typeface="Calibri Light" panose="020F0302020204030204" pitchFamily="34" charset="0"/>
              </a:rPr>
              <a:pPr marL="0" marR="0" lvl="0" indent="0" algn="ctr" defTabSz="914400" rtl="0" eaLnBrk="1" fontAlgn="auto" latinLnBrk="0" hangingPunct="1">
                <a:lnSpc>
                  <a:spcPct val="90000"/>
                </a:lnSpc>
                <a:spcBef>
                  <a:spcPct val="0"/>
                </a:spcBef>
                <a:spcAft>
                  <a:spcPct val="0"/>
                </a:spcAft>
                <a:buClrTx/>
                <a:buSzTx/>
                <a:buFont typeface="Arial" panose="020B0604020202020204" pitchFamily="34" charset="0"/>
                <a:buNone/>
                <a:tabLst/>
                <a:defRPr/>
              </a:pPr>
              <a:t>-22%</a:t>
            </a:fld>
            <a:endParaRPr kumimoji="0" lang="es-UY" sz="1400" b="1" i="0" u="none" strike="noStrike" kern="1200" cap="none" spc="0" normalizeH="0" baseline="0" noProof="0" dirty="0">
              <a:ln>
                <a:noFill/>
              </a:ln>
              <a:solidFill>
                <a:srgbClr val="000000"/>
              </a:solidFill>
              <a:effectLst/>
              <a:uLnTx/>
              <a:uFillTx/>
              <a:latin typeface="Calibri Light" panose="020F0302020204030204"/>
              <a:ea typeface="+mn-ea"/>
              <a:cs typeface="Calibri Light" panose="020F0302020204030204" pitchFamily="34" charset="0"/>
              <a:sym typeface="Calibri Light" panose="020F0302020204030204" pitchFamily="34" charset="0"/>
            </a:endParaRPr>
          </a:p>
        </p:txBody>
      </p:sp>
      <p:sp>
        <p:nvSpPr>
          <p:cNvPr id="29" name="Marcador de texto 2">
            <a:extLst>
              <a:ext uri="{FF2B5EF4-FFF2-40B4-BE49-F238E27FC236}">
                <a16:creationId xmlns:a16="http://schemas.microsoft.com/office/drawing/2014/main" id="{46F5066C-C3B4-45F0-889B-36F389C60B19}"/>
              </a:ext>
            </a:extLst>
          </p:cNvPr>
          <p:cNvSpPr>
            <a:spLocks/>
          </p:cNvSpPr>
          <p:nvPr>
            <p:custDataLst>
              <p:tags r:id="rId35"/>
            </p:custDataLst>
          </p:nvPr>
        </p:nvSpPr>
        <p:spPr bwMode="auto">
          <a:xfrm>
            <a:off x="2690813" y="4405313"/>
            <a:ext cx="377825" cy="273050"/>
          </a:xfrm>
          <a:prstGeom prst="ellipse">
            <a:avLst/>
          </a:prstGeom>
          <a:solidFill>
            <a:schemeClr val="bg1"/>
          </a:solidFill>
          <a:ln w="9525" algn="ctr">
            <a:solidFill>
              <a:schemeClr val="tx1"/>
            </a:solidFill>
          </a:ln>
        </p:spPr>
        <p:txBody>
          <a:bodyPr vert="horz" wrap="none" lIns="0" tIns="0" rIns="0" bIns="0" numCol="1" spcCol="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ct val="0"/>
              </a:spcBef>
              <a:spcAft>
                <a:spcPct val="0"/>
              </a:spcAft>
              <a:buClrTx/>
              <a:buSzTx/>
              <a:buFont typeface="Arial" panose="020B0604020202020204" pitchFamily="34" charset="0"/>
              <a:buNone/>
              <a:tabLst/>
              <a:defRPr/>
            </a:pPr>
            <a:fld id="{E462034A-4A59-48A7-BEBC-E64FEE10030D}" type="datetime'-''''''''''''''''''4''''''''''''%'''''''''''''''''''''''''''">
              <a:rPr kumimoji="0" lang="es-UY" altLang="en-US" sz="1400" b="1" i="0" u="none" strike="noStrike" kern="1200" cap="none" spc="0" normalizeH="0" baseline="0" noProof="0" smtClean="0">
                <a:ln>
                  <a:noFill/>
                </a:ln>
                <a:solidFill>
                  <a:srgbClr val="000000"/>
                </a:solidFill>
                <a:effectLst/>
                <a:uLnTx/>
                <a:uFillTx/>
                <a:latin typeface="Calibri Light" panose="020F0302020204030204"/>
                <a:ea typeface="+mn-ea"/>
                <a:cs typeface="Calibri Light" panose="020F0302020204030204" pitchFamily="34" charset="0"/>
              </a:rPr>
              <a:pPr marL="0" marR="0" lvl="0" indent="0" algn="ctr" defTabSz="914400" rtl="0" eaLnBrk="1" fontAlgn="auto" latinLnBrk="0" hangingPunct="1">
                <a:lnSpc>
                  <a:spcPct val="90000"/>
                </a:lnSpc>
                <a:spcBef>
                  <a:spcPct val="0"/>
                </a:spcBef>
                <a:spcAft>
                  <a:spcPct val="0"/>
                </a:spcAft>
                <a:buClrTx/>
                <a:buSzTx/>
                <a:buFont typeface="Arial" panose="020B0604020202020204" pitchFamily="34" charset="0"/>
                <a:buNone/>
                <a:tabLst/>
                <a:defRPr/>
              </a:pPr>
              <a:t>-4%</a:t>
            </a:fld>
            <a:endParaRPr kumimoji="0" lang="es-UY" sz="1400" b="1" i="0" u="none" strike="noStrike" kern="1200" cap="none" spc="0" normalizeH="0" baseline="0" noProof="0" dirty="0">
              <a:ln>
                <a:noFill/>
              </a:ln>
              <a:solidFill>
                <a:srgbClr val="000000"/>
              </a:solidFill>
              <a:effectLst/>
              <a:uLnTx/>
              <a:uFillTx/>
              <a:latin typeface="Calibri Light" panose="020F0302020204030204"/>
              <a:ea typeface="+mn-ea"/>
              <a:cs typeface="Calibri Light" panose="020F0302020204030204" pitchFamily="34" charset="0"/>
              <a:sym typeface="Calibri Light" panose="020F0302020204030204" pitchFamily="34" charset="0"/>
            </a:endParaRPr>
          </a:p>
        </p:txBody>
      </p:sp>
      <p:sp>
        <p:nvSpPr>
          <p:cNvPr id="72" name="Marcador de texto 2">
            <a:extLst>
              <a:ext uri="{FF2B5EF4-FFF2-40B4-BE49-F238E27FC236}">
                <a16:creationId xmlns:a16="http://schemas.microsoft.com/office/drawing/2014/main" id="{E5E36CB6-8B6C-F253-E288-1D925DC610CE}"/>
              </a:ext>
            </a:extLst>
          </p:cNvPr>
          <p:cNvSpPr>
            <a:spLocks/>
          </p:cNvSpPr>
          <p:nvPr>
            <p:custDataLst>
              <p:tags r:id="rId36"/>
            </p:custDataLst>
          </p:nvPr>
        </p:nvSpPr>
        <p:spPr bwMode="auto">
          <a:xfrm>
            <a:off x="3446463" y="4835525"/>
            <a:ext cx="690563" cy="273050"/>
          </a:xfrm>
          <a:prstGeom prst="ellipse">
            <a:avLst/>
          </a:prstGeom>
          <a:solidFill>
            <a:schemeClr val="bg1"/>
          </a:solidFill>
          <a:ln w="9525" cmpd="sng" algn="ctr">
            <a:solidFill>
              <a:schemeClr val="tx1"/>
            </a:solidFill>
          </a:ln>
          <a:effec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ct val="0"/>
              </a:spcBef>
              <a:spcAft>
                <a:spcPct val="0"/>
              </a:spcAft>
              <a:buClrTx/>
              <a:buSzTx/>
              <a:buFont typeface="Arial" panose="020B0604020202020204" pitchFamily="34" charset="0"/>
              <a:buNone/>
              <a:tabLst/>
              <a:defRPr/>
            </a:pPr>
            <a:fld id="{A2433135-AEEA-41EA-AEE4-C663DF29A787}" type="datetime'''''''-''''''''''''''1''''''3'''''',''''''''8''''''''''''%'''">
              <a:rPr kumimoji="0" lang="es-UY" altLang="en-US" sz="1400" b="1" i="0" u="none" strike="noStrike" kern="1200" cap="none" spc="0" normalizeH="0" baseline="0" noProof="0" smtClean="0">
                <a:ln>
                  <a:noFill/>
                </a:ln>
                <a:solidFill>
                  <a:srgbClr val="000000"/>
                </a:solidFill>
                <a:effectLst/>
                <a:uLnTx/>
                <a:uFillTx/>
                <a:latin typeface="Calibri Light" panose="020F0302020204030204"/>
                <a:ea typeface="+mn-ea"/>
                <a:cs typeface="Calibri Light" panose="020F0302020204030204" pitchFamily="34" charset="0"/>
              </a:rPr>
              <a:pPr marL="0" marR="0" lvl="0" indent="0" algn="ctr" defTabSz="914400" rtl="0" eaLnBrk="1" fontAlgn="auto" latinLnBrk="0" hangingPunct="1">
                <a:lnSpc>
                  <a:spcPct val="90000"/>
                </a:lnSpc>
                <a:spcBef>
                  <a:spcPct val="0"/>
                </a:spcBef>
                <a:spcAft>
                  <a:spcPct val="0"/>
                </a:spcAft>
                <a:buClrTx/>
                <a:buSzTx/>
                <a:buFont typeface="Arial" panose="020B0604020202020204" pitchFamily="34" charset="0"/>
                <a:buNone/>
                <a:tabLst/>
                <a:defRPr/>
              </a:pPr>
              <a:t>-13,8%</a:t>
            </a:fld>
            <a:endParaRPr kumimoji="0" lang="es-UY" sz="1400" b="1" i="0" u="none" strike="noStrike" kern="1200" cap="none" spc="0" normalizeH="0" baseline="0" noProof="0" dirty="0">
              <a:ln>
                <a:noFill/>
              </a:ln>
              <a:solidFill>
                <a:srgbClr val="000000"/>
              </a:solidFill>
              <a:effectLst/>
              <a:uLnTx/>
              <a:uFillTx/>
              <a:latin typeface="Calibri Light" panose="020F0302020204030204"/>
              <a:ea typeface="+mn-ea"/>
              <a:cs typeface="Calibri Light" panose="020F0302020204030204" pitchFamily="34" charset="0"/>
              <a:sym typeface="Calibri Light" panose="020F0302020204030204" pitchFamily="34" charset="0"/>
            </a:endParaRPr>
          </a:p>
        </p:txBody>
      </p:sp>
      <p:sp>
        <p:nvSpPr>
          <p:cNvPr id="82" name="Marcador de texto 2">
            <a:extLst>
              <a:ext uri="{FF2B5EF4-FFF2-40B4-BE49-F238E27FC236}">
                <a16:creationId xmlns:a16="http://schemas.microsoft.com/office/drawing/2014/main" id="{99E5E4C6-4F6E-C244-4777-D7677F49F7A2}"/>
              </a:ext>
            </a:extLst>
          </p:cNvPr>
          <p:cNvSpPr>
            <a:spLocks/>
          </p:cNvSpPr>
          <p:nvPr>
            <p:custDataLst>
              <p:tags r:id="rId37"/>
            </p:custDataLst>
          </p:nvPr>
        </p:nvSpPr>
        <p:spPr bwMode="auto">
          <a:xfrm>
            <a:off x="4419600" y="4937125"/>
            <a:ext cx="563563" cy="273050"/>
          </a:xfrm>
          <a:prstGeom prst="ellipse">
            <a:avLst/>
          </a:prstGeom>
          <a:solidFill>
            <a:schemeClr val="bg1"/>
          </a:solidFill>
          <a:ln w="9525" cmpd="sng" algn="ctr">
            <a:solidFill>
              <a:schemeClr val="tx1"/>
            </a:solidFill>
          </a:ln>
          <a:effectLst/>
        </p:spPr>
        <p:txBody>
          <a:bodyPr vert="horz" wrap="none" lIns="0" tIns="0" rIns="0" bIns="0" rtlCol="0" anchor="ctr">
            <a:noAutofit/>
          </a:bodyPr>
          <a:lstStyle>
            <a:lvl1pPr marL="228532" indent="-228532" algn="l" defTabSz="9141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9" indent="-228532" algn="l" defTabSz="9141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5" indent="-228532" algn="l" defTabSz="9141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1"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8"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864"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32"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996"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62"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a:spcBef>
                <a:spcPct val="0"/>
              </a:spcBef>
              <a:spcAft>
                <a:spcPct val="0"/>
              </a:spcAft>
              <a:buNone/>
            </a:pPr>
            <a:fld id="{A952E7DE-2B76-4259-A777-7E55F5E0A5E1}" type="datetime'''''''''''-''''6'''''''''',''0''''''''''''''''%'''''''''">
              <a:rPr lang="es-UY" altLang="en-US" sz="1400" b="1" smtClean="0">
                <a:effectLst/>
                <a:latin typeface="Calibri Light" panose="020F0302020204030204" pitchFamily="34" charset="0"/>
                <a:ea typeface="Calibri Light" panose="020F0302020204030204" pitchFamily="34" charset="0"/>
                <a:cs typeface="Calibri Light" panose="020F0302020204030204" pitchFamily="34" charset="0"/>
                <a:sym typeface="Calibri Light" panose="020F0302020204030204" pitchFamily="34" charset="0"/>
              </a:rPr>
              <a:pPr marL="0" lvl="0" indent="0" algn="ctr">
                <a:spcBef>
                  <a:spcPct val="0"/>
                </a:spcBef>
                <a:spcAft>
                  <a:spcPct val="0"/>
                </a:spcAft>
                <a:buNone/>
              </a:pPr>
              <a:t>-6,0%</a:t>
            </a:fld>
            <a:endParaRPr lang="es-UY" sz="1400" b="1" dirty="0">
              <a:latin typeface="Calibri Light" panose="020F0302020204030204" pitchFamily="34" charset="0"/>
              <a:ea typeface="Calibri Light" panose="020F0302020204030204" pitchFamily="34" charset="0"/>
              <a:cs typeface="Calibri Light" panose="020F0302020204030204" pitchFamily="34" charset="0"/>
              <a:sym typeface="Calibri Light" panose="020F0302020204030204" pitchFamily="34" charset="0"/>
            </a:endParaRPr>
          </a:p>
        </p:txBody>
      </p:sp>
      <p:sp>
        <p:nvSpPr>
          <p:cNvPr id="65" name="Marcador de texto 2">
            <a:extLst>
              <a:ext uri="{FF2B5EF4-FFF2-40B4-BE49-F238E27FC236}">
                <a16:creationId xmlns:a16="http://schemas.microsoft.com/office/drawing/2014/main" id="{BE548058-2101-401F-B278-323CBBD53470}"/>
              </a:ext>
            </a:extLst>
          </p:cNvPr>
          <p:cNvSpPr>
            <a:spLocks/>
          </p:cNvSpPr>
          <p:nvPr>
            <p:custDataLst>
              <p:tags r:id="rId38"/>
            </p:custDataLst>
          </p:nvPr>
        </p:nvSpPr>
        <p:spPr bwMode="auto">
          <a:xfrm>
            <a:off x="5305425" y="1863725"/>
            <a:ext cx="611188" cy="273050"/>
          </a:xfrm>
          <a:prstGeom prst="ellipse">
            <a:avLst/>
          </a:prstGeom>
          <a:solidFill>
            <a:schemeClr val="bg1"/>
          </a:solidFill>
          <a:ln w="9525" algn="ctr">
            <a:solidFill>
              <a:schemeClr val="tx1"/>
            </a:solidFill>
          </a:ln>
        </p:spPr>
        <p:txBody>
          <a:bodyPr vert="horz" wrap="none" lIns="0" tIns="0" rIns="0" bIns="0" numCol="1" spcCol="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ct val="0"/>
              </a:spcBef>
              <a:spcAft>
                <a:spcPct val="0"/>
              </a:spcAft>
              <a:buClrTx/>
              <a:buSzTx/>
              <a:buFont typeface="Arial" panose="020B0604020202020204" pitchFamily="34" charset="0"/>
              <a:buNone/>
              <a:tabLst/>
              <a:defRPr/>
            </a:pPr>
            <a:fld id="{08F51C16-DF8F-4DEC-93BE-BAAE1F8F0B22}" type="datetime'''''+''3'''''''''',''''''7''''''''''''''''''''''''''''''''%'">
              <a:rPr kumimoji="0" lang="es-UY" altLang="en-US" sz="1400" b="1" i="0" u="none" strike="noStrike" kern="1200" cap="none" spc="0" normalizeH="0" baseline="0" noProof="0" smtClean="0">
                <a:ln>
                  <a:noFill/>
                </a:ln>
                <a:solidFill>
                  <a:srgbClr val="000000"/>
                </a:solidFill>
                <a:effectLst/>
                <a:uLnTx/>
                <a:uFillTx/>
                <a:latin typeface="Calibri Light" panose="020F0302020204030204"/>
                <a:ea typeface="+mn-ea"/>
                <a:cs typeface="Calibri Light" panose="020F0302020204030204" pitchFamily="34" charset="0"/>
              </a:rPr>
              <a:pPr marL="0" marR="0" lvl="0" indent="0" algn="ctr" defTabSz="914400" rtl="0" eaLnBrk="1" fontAlgn="auto" latinLnBrk="0" hangingPunct="1">
                <a:lnSpc>
                  <a:spcPct val="90000"/>
                </a:lnSpc>
                <a:spcBef>
                  <a:spcPct val="0"/>
                </a:spcBef>
                <a:spcAft>
                  <a:spcPct val="0"/>
                </a:spcAft>
                <a:buClrTx/>
                <a:buSzTx/>
                <a:buFont typeface="Arial" panose="020B0604020202020204" pitchFamily="34" charset="0"/>
                <a:buNone/>
                <a:tabLst/>
                <a:defRPr/>
              </a:pPr>
              <a:t>+3,7%</a:t>
            </a:fld>
            <a:endParaRPr kumimoji="0" lang="es-UY" sz="1400" b="1" i="0" u="none" strike="noStrike" kern="1200" cap="none" spc="0" normalizeH="0" baseline="0" noProof="0" dirty="0">
              <a:ln>
                <a:noFill/>
              </a:ln>
              <a:solidFill>
                <a:srgbClr val="000000"/>
              </a:solidFill>
              <a:effectLst/>
              <a:uLnTx/>
              <a:uFillTx/>
              <a:latin typeface="Calibri Light" panose="020F0302020204030204"/>
              <a:ea typeface="+mn-ea"/>
              <a:cs typeface="Calibri Light" panose="020F0302020204030204" pitchFamily="34" charset="0"/>
              <a:sym typeface="Calibri Light" panose="020F0302020204030204" pitchFamily="34" charset="0"/>
            </a:endParaRPr>
          </a:p>
        </p:txBody>
      </p:sp>
      <p:sp>
        <p:nvSpPr>
          <p:cNvPr id="61" name="Marcador de texto 2">
            <a:extLst>
              <a:ext uri="{FF2B5EF4-FFF2-40B4-BE49-F238E27FC236}">
                <a16:creationId xmlns:a16="http://schemas.microsoft.com/office/drawing/2014/main" id="{46DDFAA2-D759-4E67-AED8-9E6F14AA6236}"/>
              </a:ext>
            </a:extLst>
          </p:cNvPr>
          <p:cNvSpPr>
            <a:spLocks/>
          </p:cNvSpPr>
          <p:nvPr>
            <p:custDataLst>
              <p:tags r:id="rId39"/>
            </p:custDataLst>
          </p:nvPr>
        </p:nvSpPr>
        <p:spPr bwMode="auto">
          <a:xfrm>
            <a:off x="6215063" y="1371600"/>
            <a:ext cx="611188" cy="273050"/>
          </a:xfrm>
          <a:prstGeom prst="ellipse">
            <a:avLst/>
          </a:prstGeom>
          <a:solidFill>
            <a:schemeClr val="bg1"/>
          </a:solidFill>
          <a:ln w="9525" algn="ctr">
            <a:solidFill>
              <a:schemeClr val="tx1"/>
            </a:solidFill>
          </a:ln>
          <a:effectLst/>
        </p:spPr>
        <p:txBody>
          <a:bodyPr vert="horz" wrap="none" lIns="0" tIns="0" rIns="0" bIns="0" numCol="1" spcCol="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ct val="0"/>
              </a:spcBef>
              <a:spcAft>
                <a:spcPct val="0"/>
              </a:spcAft>
              <a:buClrTx/>
              <a:buSzTx/>
              <a:buFont typeface="Arial" panose="020B0604020202020204" pitchFamily="34" charset="0"/>
              <a:buNone/>
              <a:tabLst/>
              <a:defRPr/>
            </a:pPr>
            <a:fld id="{69D446A5-225B-4CE0-ABAD-248EBE451C54}" type="datetime'''''''''''''''''''''''''''''''''''''+''''1'',''''''''''6%'''''">
              <a:rPr kumimoji="0" lang="es-UY" altLang="en-US" sz="1400" b="1" i="0" u="none" strike="noStrike" kern="1200" cap="none" spc="0" normalizeH="0" baseline="0" noProof="0" smtClean="0">
                <a:ln>
                  <a:noFill/>
                </a:ln>
                <a:solidFill>
                  <a:srgbClr val="000000"/>
                </a:solidFill>
                <a:effectLst/>
                <a:uLnTx/>
                <a:uFillTx/>
                <a:latin typeface="Calibri Light" panose="020F0302020204030204"/>
                <a:ea typeface="+mn-ea"/>
                <a:cs typeface="Calibri Light" panose="020F0302020204030204" pitchFamily="34" charset="0"/>
              </a:rPr>
              <a:pPr marL="0" marR="0" lvl="0" indent="0" algn="ctr" defTabSz="914400" rtl="0" eaLnBrk="1" fontAlgn="auto" latinLnBrk="0" hangingPunct="1">
                <a:lnSpc>
                  <a:spcPct val="90000"/>
                </a:lnSpc>
                <a:spcBef>
                  <a:spcPct val="0"/>
                </a:spcBef>
                <a:spcAft>
                  <a:spcPct val="0"/>
                </a:spcAft>
                <a:buClrTx/>
                <a:buSzTx/>
                <a:buFont typeface="Arial" panose="020B0604020202020204" pitchFamily="34" charset="0"/>
                <a:buNone/>
                <a:tabLst/>
                <a:defRPr/>
              </a:pPr>
              <a:t>+1,6%</a:t>
            </a:fld>
            <a:endParaRPr kumimoji="0" lang="es-UY" sz="1400" b="1" i="0" u="none" strike="noStrike" kern="1200" cap="none" spc="0" normalizeH="0" baseline="0" noProof="0" dirty="0">
              <a:ln>
                <a:noFill/>
              </a:ln>
              <a:solidFill>
                <a:srgbClr val="000000"/>
              </a:solidFill>
              <a:effectLst/>
              <a:uLnTx/>
              <a:uFillTx/>
              <a:latin typeface="Calibri Light" panose="020F0302020204030204"/>
              <a:ea typeface="+mn-ea"/>
              <a:cs typeface="Calibri Light" panose="020F0302020204030204" pitchFamily="34" charset="0"/>
              <a:sym typeface="Calibri Light" panose="020F0302020204030204" pitchFamily="34" charset="0"/>
            </a:endParaRPr>
          </a:p>
        </p:txBody>
      </p:sp>
      <p:sp>
        <p:nvSpPr>
          <p:cNvPr id="50" name="Llamada rectangular 18"/>
          <p:cNvSpPr/>
          <p:nvPr/>
        </p:nvSpPr>
        <p:spPr>
          <a:xfrm>
            <a:off x="7700964" y="270382"/>
            <a:ext cx="4134664" cy="5659190"/>
          </a:xfrm>
          <a:prstGeom prst="wedgeRectCallout">
            <a:avLst>
              <a:gd name="adj1" fmla="val -56711"/>
              <a:gd name="adj2" fmla="val 14448"/>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266" rtl="0" eaLnBrk="1" fontAlgn="auto" latinLnBrk="0" hangingPunct="1">
              <a:lnSpc>
                <a:spcPct val="100000"/>
              </a:lnSpc>
              <a:spcBef>
                <a:spcPts val="0"/>
              </a:spcBef>
              <a:spcAft>
                <a:spcPts val="0"/>
              </a:spcAft>
              <a:buClrTx/>
              <a:buSzTx/>
              <a:buFontTx/>
              <a:buNone/>
              <a:tabLst/>
              <a:defRPr/>
            </a:pPr>
            <a:r>
              <a:rPr kumimoji="0" lang="es-ES" sz="1600" b="1" i="0" u="none" strike="noStrike" kern="1200" cap="none" spc="0" normalizeH="0" baseline="0" noProof="0" dirty="0">
                <a:ln>
                  <a:noFill/>
                </a:ln>
                <a:solidFill>
                  <a:srgbClr val="44546A"/>
                </a:solidFill>
                <a:effectLst/>
                <a:uLnTx/>
                <a:uFillTx/>
                <a:latin typeface="Calibri Light" panose="020F0302020204030204"/>
                <a:ea typeface="+mn-ea"/>
                <a:cs typeface="+mn-cs"/>
              </a:rPr>
              <a:t>GASOLINAS +34,2 Mil M3</a:t>
            </a:r>
          </a:p>
          <a:p>
            <a:pPr marL="285750" marR="0" lvl="0" indent="-285750" algn="l" defTabSz="914266"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s-ES" sz="1600" b="0" i="0" u="none" strike="noStrike" kern="1200" cap="none" spc="0" normalizeH="0" baseline="0" noProof="0" dirty="0">
                <a:ln>
                  <a:noFill/>
                </a:ln>
                <a:solidFill>
                  <a:srgbClr val="44546A"/>
                </a:solidFill>
                <a:effectLst/>
                <a:uLnTx/>
                <a:uFillTx/>
                <a:latin typeface="Calibri Light" panose="020F0302020204030204"/>
                <a:ea typeface="+mn-ea"/>
                <a:cs typeface="+mn-cs"/>
              </a:rPr>
              <a:t>Incremento de ventas de Super (+2%) y de Premium (+12,3%). Premium representa entre un 16 y 18% del total de las gasolinas. </a:t>
            </a:r>
          </a:p>
          <a:p>
            <a:pPr marR="0" lvl="0" algn="l" defTabSz="914266" rtl="0" eaLnBrk="1" fontAlgn="auto" latinLnBrk="0" hangingPunct="1">
              <a:lnSpc>
                <a:spcPct val="100000"/>
              </a:lnSpc>
              <a:spcBef>
                <a:spcPts val="0"/>
              </a:spcBef>
              <a:spcAft>
                <a:spcPts val="0"/>
              </a:spcAft>
              <a:buClrTx/>
              <a:buSzTx/>
              <a:tabLst/>
              <a:defRPr/>
            </a:pPr>
            <a:r>
              <a:rPr kumimoji="0" lang="es-ES" sz="1600" b="1" i="0" u="none" strike="noStrike" kern="1200" cap="none" spc="0" normalizeH="0" baseline="0" noProof="0" dirty="0">
                <a:ln>
                  <a:noFill/>
                </a:ln>
                <a:solidFill>
                  <a:srgbClr val="44546A"/>
                </a:solidFill>
                <a:effectLst/>
                <a:uLnTx/>
                <a:uFillTx/>
                <a:latin typeface="Calibri Light" panose="020F0302020204030204"/>
                <a:ea typeface="+mn-ea"/>
                <a:cs typeface="+mn-cs"/>
              </a:rPr>
              <a:t>GAS OIL +17,7 Mil M3</a:t>
            </a:r>
          </a:p>
          <a:p>
            <a:pPr marL="285750" marR="0" lvl="0" indent="-285750" algn="l" defTabSz="914266"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s-ES" sz="1600" b="0" i="0" u="none" strike="noStrike" kern="1200" cap="none" spc="0" normalizeH="0" baseline="0" noProof="0" dirty="0">
                <a:ln>
                  <a:noFill/>
                </a:ln>
                <a:solidFill>
                  <a:srgbClr val="44546A"/>
                </a:solidFill>
                <a:effectLst/>
                <a:uLnTx/>
                <a:uFillTx/>
                <a:latin typeface="Calibri Light" panose="020F0302020204030204"/>
                <a:ea typeface="+mn-ea"/>
                <a:cs typeface="+mn-cs"/>
              </a:rPr>
              <a:t>Aumento de venta por </a:t>
            </a:r>
            <a:r>
              <a:rPr lang="es-ES" sz="1600" dirty="0">
                <a:solidFill>
                  <a:srgbClr val="44546A"/>
                </a:solidFill>
                <a:latin typeface="Calibri Light" panose="020F0302020204030204"/>
              </a:rPr>
              <a:t>zafras </a:t>
            </a:r>
            <a:r>
              <a:rPr kumimoji="0" lang="es-ES" sz="1600" b="0" i="0" u="none" strike="noStrike" kern="1200" cap="none" spc="0" normalizeH="0" baseline="0" noProof="0" dirty="0">
                <a:ln>
                  <a:noFill/>
                </a:ln>
                <a:solidFill>
                  <a:srgbClr val="44546A"/>
                </a:solidFill>
                <a:effectLst/>
                <a:uLnTx/>
                <a:uFillTx/>
                <a:latin typeface="Calibri Light" panose="020F0302020204030204"/>
                <a:ea typeface="+mn-ea"/>
                <a:cs typeface="+mn-cs"/>
              </a:rPr>
              <a:t>arrocera, ganadera, hortifrutivitícola y cerealera. El Gas Oil 10S creció +64,4%, (+16,2MilM3), mientras que el Gas Oil 50S se mantuvo estable (+1,5MilM3). La participación del Gas Oil 10S subió en todas las zonas.</a:t>
            </a:r>
          </a:p>
          <a:p>
            <a:pPr marL="0" marR="0" lvl="0" indent="0" algn="l" defTabSz="914266" rtl="0" eaLnBrk="1" fontAlgn="auto" latinLnBrk="0" hangingPunct="1">
              <a:lnSpc>
                <a:spcPct val="100000"/>
              </a:lnSpc>
              <a:spcBef>
                <a:spcPts val="0"/>
              </a:spcBef>
              <a:spcAft>
                <a:spcPts val="0"/>
              </a:spcAft>
              <a:buClrTx/>
              <a:buSzTx/>
              <a:buFontTx/>
              <a:buNone/>
              <a:tabLst/>
              <a:defRPr/>
            </a:pPr>
            <a:r>
              <a:rPr kumimoji="0" lang="es-ES" sz="1600" b="1" i="0" u="none" strike="noStrike" kern="1200" cap="none" spc="0" normalizeH="0" baseline="0" noProof="0" dirty="0">
                <a:ln>
                  <a:noFill/>
                </a:ln>
                <a:solidFill>
                  <a:srgbClr val="44546A"/>
                </a:solidFill>
                <a:effectLst/>
                <a:uLnTx/>
                <a:uFillTx/>
                <a:latin typeface="Calibri Light" panose="020F0302020204030204"/>
                <a:ea typeface="+mn-ea"/>
                <a:cs typeface="+mn-cs"/>
              </a:rPr>
              <a:t>SUPERGAS Y PROPANO -20,8 Mil M3</a:t>
            </a:r>
          </a:p>
          <a:p>
            <a:pPr marL="285750" marR="0" lvl="0" indent="-285750" algn="l" defTabSz="914266"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s-ES" sz="1600" b="0" i="0" u="none" strike="noStrike" kern="1200" cap="none" spc="0" normalizeH="0" baseline="0" noProof="0" dirty="0">
                <a:ln>
                  <a:noFill/>
                </a:ln>
                <a:solidFill>
                  <a:srgbClr val="44546A"/>
                </a:solidFill>
                <a:effectLst/>
                <a:uLnTx/>
                <a:uFillTx/>
                <a:latin typeface="Calibri Light" panose="020F0302020204030204"/>
                <a:ea typeface="+mn-ea"/>
                <a:cs typeface="+mn-cs"/>
              </a:rPr>
              <a:t>Las ventas de Propano y </a:t>
            </a:r>
            <a:r>
              <a:rPr kumimoji="0" lang="es-ES" sz="1600" b="0" i="0" u="none" strike="noStrike" kern="1200" cap="none" spc="0" normalizeH="0" baseline="0" noProof="0" dirty="0" err="1">
                <a:ln>
                  <a:noFill/>
                </a:ln>
                <a:solidFill>
                  <a:srgbClr val="44546A"/>
                </a:solidFill>
                <a:effectLst/>
                <a:uLnTx/>
                <a:uFillTx/>
                <a:latin typeface="Calibri Light" panose="020F0302020204030204"/>
                <a:ea typeface="+mn-ea"/>
                <a:cs typeface="+mn-cs"/>
              </a:rPr>
              <a:t>Supergas</a:t>
            </a:r>
            <a:r>
              <a:rPr kumimoji="0" lang="es-ES" sz="1600" b="0" i="0" u="none" strike="noStrike" kern="1200" cap="none" spc="0" normalizeH="0" baseline="0" noProof="0" dirty="0">
                <a:ln>
                  <a:noFill/>
                </a:ln>
                <a:solidFill>
                  <a:srgbClr val="44546A"/>
                </a:solidFill>
                <a:effectLst/>
                <a:uLnTx/>
                <a:uFillTx/>
                <a:latin typeface="Calibri Light" panose="020F0302020204030204"/>
                <a:ea typeface="+mn-ea"/>
                <a:cs typeface="+mn-cs"/>
              </a:rPr>
              <a:t> disminuyeron debido a lluvias por debajo de la media y temperaturas por encima. </a:t>
            </a:r>
          </a:p>
          <a:p>
            <a:pPr marR="0" lvl="0" algn="l" defTabSz="914266" rtl="0" eaLnBrk="1" fontAlgn="auto" latinLnBrk="0" hangingPunct="1">
              <a:lnSpc>
                <a:spcPct val="100000"/>
              </a:lnSpc>
              <a:spcBef>
                <a:spcPts val="0"/>
              </a:spcBef>
              <a:spcAft>
                <a:spcPts val="0"/>
              </a:spcAft>
              <a:buClrTx/>
              <a:buSzTx/>
              <a:tabLst/>
              <a:defRPr/>
            </a:pPr>
            <a:r>
              <a:rPr kumimoji="0" lang="es-ES" sz="1600" b="1" i="0" u="none" strike="noStrike" kern="1200" cap="none" spc="0" normalizeH="0" baseline="0" noProof="0" dirty="0">
                <a:ln>
                  <a:noFill/>
                </a:ln>
                <a:solidFill>
                  <a:srgbClr val="44546A"/>
                </a:solidFill>
                <a:effectLst/>
                <a:uLnTx/>
                <a:uFillTx/>
                <a:latin typeface="Calibri Light" panose="020F0302020204030204"/>
                <a:ea typeface="+mn-ea"/>
                <a:cs typeface="+mn-cs"/>
              </a:rPr>
              <a:t>FUEL OIL:  -6,3 Mil M3</a:t>
            </a:r>
          </a:p>
          <a:p>
            <a:pPr marL="285750" marR="0" lvl="0" indent="-285750" algn="l" defTabSz="914266"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s-ES" sz="1600" b="0" i="0" u="none" strike="noStrike" kern="1200" cap="none" spc="0" normalizeH="0" baseline="0" noProof="0" dirty="0">
                <a:ln>
                  <a:noFill/>
                </a:ln>
                <a:solidFill>
                  <a:srgbClr val="44546A"/>
                </a:solidFill>
                <a:effectLst/>
                <a:uLnTx/>
                <a:uFillTx/>
                <a:latin typeface="Calibri Light" panose="020F0302020204030204"/>
                <a:ea typeface="+mn-ea"/>
                <a:cs typeface="+mn-cs"/>
              </a:rPr>
              <a:t>Caída del Fuel </a:t>
            </a:r>
            <a:r>
              <a:rPr lang="es-ES" sz="1600" dirty="0">
                <a:solidFill>
                  <a:srgbClr val="44546A"/>
                </a:solidFill>
                <a:latin typeface="Calibri Light" panose="020F0302020204030204"/>
              </a:rPr>
              <a:t>O</a:t>
            </a:r>
            <a:r>
              <a:rPr kumimoji="0" lang="es-ES" sz="1600" b="0" i="0" u="none" strike="noStrike" kern="1200" cap="none" spc="0" normalizeH="0" baseline="0" noProof="0" dirty="0" err="1">
                <a:ln>
                  <a:noFill/>
                </a:ln>
                <a:solidFill>
                  <a:srgbClr val="44546A"/>
                </a:solidFill>
                <a:effectLst/>
                <a:uLnTx/>
                <a:uFillTx/>
                <a:latin typeface="Calibri Light" panose="020F0302020204030204"/>
                <a:ea typeface="+mn-ea"/>
                <a:cs typeface="+mn-cs"/>
              </a:rPr>
              <a:t>il</a:t>
            </a:r>
            <a:r>
              <a:rPr kumimoji="0" lang="es-ES" sz="1600" b="0" i="0" u="none" strike="noStrike" kern="1200" cap="none" spc="0" normalizeH="0" baseline="0" noProof="0" dirty="0">
                <a:ln>
                  <a:noFill/>
                </a:ln>
                <a:solidFill>
                  <a:srgbClr val="44546A"/>
                </a:solidFill>
                <a:effectLst/>
                <a:uLnTx/>
                <a:uFillTx/>
                <a:latin typeface="Calibri Light" panose="020F0302020204030204"/>
                <a:ea typeface="+mn-ea"/>
                <a:cs typeface="+mn-cs"/>
              </a:rPr>
              <a:t> Pesado (-10,2%) y Fuel </a:t>
            </a:r>
            <a:r>
              <a:rPr kumimoji="0" lang="es-ES" sz="1600" b="0" i="0" u="none" strike="noStrike" kern="1200" cap="none" spc="0" normalizeH="0" baseline="0" noProof="0" dirty="0" err="1">
                <a:ln>
                  <a:noFill/>
                </a:ln>
                <a:solidFill>
                  <a:srgbClr val="44546A"/>
                </a:solidFill>
                <a:effectLst/>
                <a:uLnTx/>
                <a:uFillTx/>
                <a:latin typeface="Calibri Light" panose="020F0302020204030204"/>
                <a:ea typeface="+mn-ea"/>
                <a:cs typeface="+mn-cs"/>
              </a:rPr>
              <a:t>Oil</a:t>
            </a:r>
            <a:r>
              <a:rPr kumimoji="0" lang="es-ES" sz="1600" b="0" i="0" u="none" strike="noStrike" kern="1200" cap="none" spc="0" normalizeH="0" baseline="0" noProof="0" dirty="0">
                <a:ln>
                  <a:noFill/>
                </a:ln>
                <a:solidFill>
                  <a:srgbClr val="44546A"/>
                </a:solidFill>
                <a:effectLst/>
                <a:uLnTx/>
                <a:uFillTx/>
                <a:latin typeface="Calibri Light" panose="020F0302020204030204"/>
                <a:ea typeface="+mn-ea"/>
                <a:cs typeface="+mn-cs"/>
              </a:rPr>
              <a:t> Medio (-15,6%), descenso en la demanda de distribuidoras por sustitución energética (gas natural/bombas calor). </a:t>
            </a:r>
          </a:p>
          <a:p>
            <a:pPr marL="0" marR="0" lvl="0" indent="0" algn="l" defTabSz="914266" rtl="0" eaLnBrk="1" fontAlgn="auto" latinLnBrk="0" hangingPunct="1">
              <a:lnSpc>
                <a:spcPct val="100000"/>
              </a:lnSpc>
              <a:spcBef>
                <a:spcPts val="0"/>
              </a:spcBef>
              <a:spcAft>
                <a:spcPts val="0"/>
              </a:spcAft>
              <a:buClrTx/>
              <a:buSzTx/>
              <a:buFontTx/>
              <a:buNone/>
              <a:tabLst/>
              <a:defRPr/>
            </a:pPr>
            <a:r>
              <a:rPr kumimoji="0" lang="es-ES" sz="1600" b="1" i="0" u="none" strike="noStrike" kern="1200" cap="none" spc="0" normalizeH="0" baseline="0" noProof="0" dirty="0">
                <a:ln>
                  <a:noFill/>
                </a:ln>
                <a:solidFill>
                  <a:srgbClr val="44546A"/>
                </a:solidFill>
                <a:effectLst/>
                <a:uLnTx/>
                <a:uFillTx/>
                <a:latin typeface="Calibri Light" panose="020F0302020204030204"/>
                <a:ea typeface="+mn-ea"/>
                <a:cs typeface="+mn-cs"/>
              </a:rPr>
              <a:t>ASFALTOS -22,4 Mil M3</a:t>
            </a:r>
          </a:p>
          <a:p>
            <a:pPr marL="285750" marR="0" lvl="0" indent="-285750" algn="l" defTabSz="914266"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s-ES" sz="1600" b="0" i="0" u="none" strike="noStrike" kern="1200" cap="none" spc="0" normalizeH="0" baseline="0" noProof="0" dirty="0">
                <a:ln>
                  <a:noFill/>
                </a:ln>
                <a:solidFill>
                  <a:srgbClr val="44546A"/>
                </a:solidFill>
                <a:effectLst/>
                <a:uLnTx/>
                <a:uFillTx/>
                <a:latin typeface="Calibri Light" panose="020F0302020204030204"/>
                <a:ea typeface="+mn-ea"/>
                <a:cs typeface="+mn-cs"/>
              </a:rPr>
              <a:t>Incluye las ventas de asfalto en el Mercado Interno + antes de nacionalizar. </a:t>
            </a:r>
          </a:p>
        </p:txBody>
      </p:sp>
      <p:sp>
        <p:nvSpPr>
          <p:cNvPr id="3" name="Rectángulo 2">
            <a:extLst>
              <a:ext uri="{FF2B5EF4-FFF2-40B4-BE49-F238E27FC236}">
                <a16:creationId xmlns:a16="http://schemas.microsoft.com/office/drawing/2014/main" id="{C4433611-6A32-4339-990C-A4AA58C7B20D}"/>
              </a:ext>
            </a:extLst>
          </p:cNvPr>
          <p:cNvSpPr/>
          <p:nvPr>
            <p:custDataLst>
              <p:tags r:id="rId40"/>
            </p:custDataLst>
          </p:nvPr>
        </p:nvSpPr>
        <p:spPr bwMode="auto">
          <a:xfrm>
            <a:off x="3684588" y="5945188"/>
            <a:ext cx="250825" cy="187325"/>
          </a:xfrm>
          <a:prstGeom prst="rect">
            <a:avLst/>
          </a:prstGeom>
          <a:solidFill>
            <a:srgbClr val="DFE5EF"/>
          </a:solidFill>
          <a:ln w="9525" cap="flat" cmpd="sng" algn="ctr">
            <a:solidFill>
              <a:schemeClr val="tx1"/>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UY"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Rectángulo 3">
            <a:extLst>
              <a:ext uri="{FF2B5EF4-FFF2-40B4-BE49-F238E27FC236}">
                <a16:creationId xmlns:a16="http://schemas.microsoft.com/office/drawing/2014/main" id="{A9425152-9D66-4BC9-851D-9049CA66B984}"/>
              </a:ext>
            </a:extLst>
          </p:cNvPr>
          <p:cNvSpPr/>
          <p:nvPr>
            <p:custDataLst>
              <p:tags r:id="rId41"/>
            </p:custDataLst>
          </p:nvPr>
        </p:nvSpPr>
        <p:spPr bwMode="auto">
          <a:xfrm>
            <a:off x="4449763" y="5945188"/>
            <a:ext cx="250825" cy="187325"/>
          </a:xfrm>
          <a:prstGeom prst="rect">
            <a:avLst/>
          </a:prstGeom>
          <a:solidFill>
            <a:srgbClr val="364D6E"/>
          </a:solidFill>
          <a:ln w="9525" cap="flat" cmpd="sng" algn="ctr">
            <a:solidFill>
              <a:schemeClr val="tx1"/>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UY"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Marcador de texto 2">
            <a:extLst>
              <a:ext uri="{FF2B5EF4-FFF2-40B4-BE49-F238E27FC236}">
                <a16:creationId xmlns:a16="http://schemas.microsoft.com/office/drawing/2014/main" id="{1C3AC02C-5DBF-4519-8D64-2C064714F8FE}"/>
              </a:ext>
            </a:extLst>
          </p:cNvPr>
          <p:cNvSpPr>
            <a:spLocks/>
          </p:cNvSpPr>
          <p:nvPr>
            <p:custDataLst>
              <p:tags r:id="rId42"/>
            </p:custDataLst>
          </p:nvPr>
        </p:nvSpPr>
        <p:spPr bwMode="auto">
          <a:xfrm>
            <a:off x="3986213" y="5956300"/>
            <a:ext cx="361950" cy="1920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ct val="0"/>
              </a:spcBef>
              <a:spcAft>
                <a:spcPct val="0"/>
              </a:spcAft>
              <a:buClrTx/>
              <a:buSzTx/>
              <a:buFont typeface="Arial" panose="020B0604020202020204" pitchFamily="34" charset="0"/>
              <a:buNone/>
              <a:tabLst/>
              <a:defRPr/>
            </a:pPr>
            <a:fld id="{D067B686-4048-4508-AFBB-39E79B5333EC}" type="datetime'''''2''''''''0''''''''''2''''''''4'''''''''''''''''''''''''">
              <a:rPr kumimoji="0" lang="es-UY" altLang="en-US" sz="1400" b="0" i="0" u="none" strike="noStrike" kern="1200" cap="none" spc="0" normalizeH="0" baseline="0" noProof="0" smtClean="0">
                <a:ln>
                  <a:noFill/>
                </a:ln>
                <a:solidFill>
                  <a:srgbClr val="000000"/>
                </a:solidFill>
                <a:effectLst/>
                <a:uLnTx/>
                <a:uFillTx/>
                <a:latin typeface="Calibri Light" panose="020F0302020204030204"/>
                <a:ea typeface="+mn-ea"/>
                <a:cs typeface="Calibri Light" panose="020F0302020204030204" pitchFamily="34" charset="0"/>
              </a:rPr>
              <a:pPr marL="0" marR="0" lvl="0" indent="0" algn="l" defTabSz="914400" rtl="0" eaLnBrk="1" fontAlgn="auto" latinLnBrk="0" hangingPunct="1">
                <a:lnSpc>
                  <a:spcPct val="90000"/>
                </a:lnSpc>
                <a:spcBef>
                  <a:spcPct val="0"/>
                </a:spcBef>
                <a:spcAft>
                  <a:spcPct val="0"/>
                </a:spcAft>
                <a:buClrTx/>
                <a:buSzTx/>
                <a:buFont typeface="Arial" panose="020B0604020202020204" pitchFamily="34" charset="0"/>
                <a:buNone/>
                <a:tabLst/>
                <a:defRPr/>
              </a:pPr>
              <a:t>2024</a:t>
            </a:fld>
            <a:endParaRPr kumimoji="0" lang="es-UY" sz="1400" b="0" i="0" u="none" strike="noStrike" kern="1200" cap="none" spc="0" normalizeH="0" baseline="0" noProof="0" dirty="0">
              <a:ln>
                <a:noFill/>
              </a:ln>
              <a:solidFill>
                <a:srgbClr val="000000"/>
              </a:solidFill>
              <a:effectLst/>
              <a:uLnTx/>
              <a:uFillTx/>
              <a:latin typeface="Calibri Light" panose="020F0302020204030204"/>
              <a:ea typeface="+mn-ea"/>
              <a:cs typeface="Calibri Light" panose="020F0302020204030204" pitchFamily="34" charset="0"/>
              <a:sym typeface="Calibri Light" panose="020F0302020204030204" pitchFamily="34" charset="0"/>
            </a:endParaRPr>
          </a:p>
        </p:txBody>
      </p:sp>
      <p:sp>
        <p:nvSpPr>
          <p:cNvPr id="14" name="Marcador de texto 2">
            <a:extLst>
              <a:ext uri="{FF2B5EF4-FFF2-40B4-BE49-F238E27FC236}">
                <a16:creationId xmlns:a16="http://schemas.microsoft.com/office/drawing/2014/main" id="{8C24381D-FEC1-477F-AC10-5F1A945B75C6}"/>
              </a:ext>
            </a:extLst>
          </p:cNvPr>
          <p:cNvSpPr>
            <a:spLocks/>
          </p:cNvSpPr>
          <p:nvPr>
            <p:custDataLst>
              <p:tags r:id="rId43"/>
            </p:custDataLst>
          </p:nvPr>
        </p:nvSpPr>
        <p:spPr bwMode="auto">
          <a:xfrm>
            <a:off x="4751388" y="5956300"/>
            <a:ext cx="361950" cy="1920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ct val="0"/>
              </a:spcBef>
              <a:spcAft>
                <a:spcPct val="0"/>
              </a:spcAft>
              <a:buClrTx/>
              <a:buSzTx/>
              <a:buFont typeface="Arial" panose="020B0604020202020204" pitchFamily="34" charset="0"/>
              <a:buNone/>
              <a:tabLst/>
              <a:defRPr/>
            </a:pPr>
            <a:fld id="{7C2F48A3-5377-4DE9-B79B-E1C6741E8173}" type="datetime'''''''''''''''''20''''''''25'''">
              <a:rPr kumimoji="0" lang="es-UY" altLang="en-US" sz="1400" b="0" i="0" u="none" strike="noStrike" kern="1200" cap="none" spc="0" normalizeH="0" baseline="0" noProof="0" smtClean="0">
                <a:ln>
                  <a:noFill/>
                </a:ln>
                <a:solidFill>
                  <a:srgbClr val="000000"/>
                </a:solidFill>
                <a:effectLst/>
                <a:uLnTx/>
                <a:uFillTx/>
                <a:latin typeface="Calibri Light" panose="020F0302020204030204"/>
                <a:ea typeface="+mn-ea"/>
                <a:cs typeface="Calibri Light" panose="020F0302020204030204" pitchFamily="34" charset="0"/>
              </a:rPr>
              <a:pPr marL="0" marR="0" lvl="0" indent="0" algn="l" defTabSz="914400" rtl="0" eaLnBrk="1" fontAlgn="auto" latinLnBrk="0" hangingPunct="1">
                <a:lnSpc>
                  <a:spcPct val="90000"/>
                </a:lnSpc>
                <a:spcBef>
                  <a:spcPct val="0"/>
                </a:spcBef>
                <a:spcAft>
                  <a:spcPct val="0"/>
                </a:spcAft>
                <a:buClrTx/>
                <a:buSzTx/>
                <a:buFont typeface="Arial" panose="020B0604020202020204" pitchFamily="34" charset="0"/>
                <a:buNone/>
                <a:tabLst/>
                <a:defRPr/>
              </a:pPr>
              <a:t>2025</a:t>
            </a:fld>
            <a:endParaRPr kumimoji="0" lang="es-UY" sz="1400" b="0" i="0" u="none" strike="noStrike" kern="1200" cap="none" spc="0" normalizeH="0" baseline="0" noProof="0" dirty="0">
              <a:ln>
                <a:noFill/>
              </a:ln>
              <a:solidFill>
                <a:srgbClr val="000000"/>
              </a:solidFill>
              <a:effectLst/>
              <a:uLnTx/>
              <a:uFillTx/>
              <a:latin typeface="Calibri Light" panose="020F0302020204030204"/>
              <a:ea typeface="+mn-ea"/>
              <a:cs typeface="Calibri Light" panose="020F0302020204030204" pitchFamily="34" charset="0"/>
              <a:sym typeface="Calibri Light" panose="020F0302020204030204" pitchFamily="34" charset="0"/>
            </a:endParaRPr>
          </a:p>
        </p:txBody>
      </p:sp>
      <p:sp>
        <p:nvSpPr>
          <p:cNvPr id="90" name="CuadroTexto 89">
            <a:extLst>
              <a:ext uri="{FF2B5EF4-FFF2-40B4-BE49-F238E27FC236}">
                <a16:creationId xmlns:a16="http://schemas.microsoft.com/office/drawing/2014/main" id="{1B915202-952D-3ACA-96D0-5A6945EB9C0D}"/>
              </a:ext>
            </a:extLst>
          </p:cNvPr>
          <p:cNvSpPr txBox="1"/>
          <p:nvPr/>
        </p:nvSpPr>
        <p:spPr>
          <a:xfrm>
            <a:off x="162293" y="264357"/>
            <a:ext cx="10034329" cy="1106713"/>
          </a:xfrm>
          <a:prstGeom prst="rect">
            <a:avLst/>
          </a:prstGeom>
          <a:noFill/>
        </p:spPr>
        <p:txBody>
          <a:bodyPr wrap="square" rtlCol="0">
            <a:spAutoFit/>
          </a:bodyPr>
          <a:lstStyle/>
          <a:p>
            <a:pPr defTabSz="692603"/>
            <a:r>
              <a:rPr lang="es-UY" sz="3296" dirty="0">
                <a:solidFill>
                  <a:srgbClr val="5B9BD5">
                    <a:lumMod val="75000"/>
                  </a:srgbClr>
                </a:solidFill>
                <a:latin typeface="Calibri"/>
              </a:rPr>
              <a:t>VENTAS PRODUCTOS MERCADO INTERNO </a:t>
            </a:r>
          </a:p>
          <a:p>
            <a:pPr defTabSz="692603"/>
            <a:r>
              <a:rPr lang="es-UY" sz="3296" dirty="0">
                <a:solidFill>
                  <a:srgbClr val="5B9BD5">
                    <a:lumMod val="75000"/>
                  </a:srgbClr>
                </a:solidFill>
                <a:latin typeface="Calibri"/>
              </a:rPr>
              <a:t>(MIL M3)</a:t>
            </a:r>
          </a:p>
        </p:txBody>
      </p:sp>
    </p:spTree>
    <p:extLst>
      <p:ext uri="{BB962C8B-B14F-4D97-AF65-F5344CB8AC3E}">
        <p14:creationId xmlns:p14="http://schemas.microsoft.com/office/powerpoint/2010/main" val="1359474007"/>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3">
            <a:lum/>
          </a:blip>
          <a:srcRect/>
          <a:stretch>
            <a:fillRect/>
          </a:stretch>
        </a:blipFill>
        <a:effectLst/>
      </p:bgPr>
    </p:bg>
    <p:spTree>
      <p:nvGrpSpPr>
        <p:cNvPr id="1" name="">
          <a:extLst>
            <a:ext uri="{FF2B5EF4-FFF2-40B4-BE49-F238E27FC236}">
              <a16:creationId xmlns:a16="http://schemas.microsoft.com/office/drawing/2014/main" id="{667D646C-1BAD-EDD6-AC91-D81E661A4020}"/>
            </a:ext>
          </a:extLst>
        </p:cNvPr>
        <p:cNvGrpSpPr/>
        <p:nvPr/>
      </p:nvGrpSpPr>
      <p:grpSpPr>
        <a:xfrm>
          <a:off x="0" y="0"/>
          <a:ext cx="0" cy="0"/>
          <a:chOff x="0" y="0"/>
          <a:chExt cx="0" cy="0"/>
        </a:xfrm>
      </p:grpSpPr>
      <p:graphicFrame>
        <p:nvGraphicFramePr>
          <p:cNvPr id="5" name="Objeto 4" hidden="1">
            <a:extLst>
              <a:ext uri="{FF2B5EF4-FFF2-40B4-BE49-F238E27FC236}">
                <a16:creationId xmlns:a16="http://schemas.microsoft.com/office/drawing/2014/main" id="{4DE4528B-121B-1931-2132-4E1EA81C8133}"/>
              </a:ext>
            </a:extLst>
          </p:cNvPr>
          <p:cNvGraphicFramePr>
            <a:graphicFrameLocks/>
          </p:cNvGraphicFramePr>
          <p:nvPr>
            <p:custDataLst>
              <p:tags r:id="rId1"/>
            </p:custDataLst>
            <p:extLst>
              <p:ext uri="{D42A27DB-BD31-4B8C-83A1-F6EECF244321}">
                <p14:modId xmlns:p14="http://schemas.microsoft.com/office/powerpoint/2010/main" val="4197576904"/>
              </p:ext>
            </p:extLst>
          </p:nvPr>
        </p:nvGraphicFramePr>
        <p:xfrm>
          <a:off x="1777" y="1817"/>
          <a:ext cx="1454" cy="1454"/>
        </p:xfrm>
        <a:graphic>
          <a:graphicData uri="http://schemas.openxmlformats.org/presentationml/2006/ole">
            <mc:AlternateContent xmlns:mc="http://schemas.openxmlformats.org/markup-compatibility/2006">
              <mc:Choice xmlns:v="urn:schemas-microsoft-com:vml" Requires="v">
                <p:oleObj name="Diapositiva de think-cell" r:id="rId24" imgW="493" imgH="493" progId="TCLayout.ActiveDocument.1">
                  <p:embed/>
                </p:oleObj>
              </mc:Choice>
              <mc:Fallback>
                <p:oleObj name="Diapositiva de think-cell" r:id="rId24" imgW="493" imgH="493" progId="TCLayout.ActiveDocument.1">
                  <p:embed/>
                  <p:pic>
                    <p:nvPicPr>
                      <p:cNvPr id="5" name="Objeto 4" hidden="1">
                        <a:extLst>
                          <a:ext uri="{FF2B5EF4-FFF2-40B4-BE49-F238E27FC236}">
                            <a16:creationId xmlns:a16="http://schemas.microsoft.com/office/drawing/2014/main" id="{4DE4528B-121B-1931-2132-4E1EA81C8133}"/>
                          </a:ext>
                        </a:extLst>
                      </p:cNvPr>
                      <p:cNvPicPr/>
                      <p:nvPr/>
                    </p:nvPicPr>
                    <p:blipFill>
                      <a:blip r:embed="rId25"/>
                      <a:stretch>
                        <a:fillRect/>
                      </a:stretch>
                    </p:blipFill>
                    <p:spPr>
                      <a:xfrm>
                        <a:off x="1777" y="1817"/>
                        <a:ext cx="1454" cy="1454"/>
                      </a:xfrm>
                      <a:prstGeom prst="rect">
                        <a:avLst/>
                      </a:prstGeom>
                    </p:spPr>
                  </p:pic>
                </p:oleObj>
              </mc:Fallback>
            </mc:AlternateContent>
          </a:graphicData>
        </a:graphic>
      </p:graphicFrame>
      <p:sp>
        <p:nvSpPr>
          <p:cNvPr id="4" name="Rectángulo 3" hidden="1">
            <a:extLst>
              <a:ext uri="{FF2B5EF4-FFF2-40B4-BE49-F238E27FC236}">
                <a16:creationId xmlns:a16="http://schemas.microsoft.com/office/drawing/2014/main" id="{709F3940-93A0-71A3-E70B-0619AAE1D1C6}"/>
              </a:ext>
            </a:extLst>
          </p:cNvPr>
          <p:cNvSpPr/>
          <p:nvPr>
            <p:custDataLst>
              <p:tags r:id="rId2"/>
            </p:custDataLst>
          </p:nvPr>
        </p:nvSpPr>
        <p:spPr>
          <a:xfrm>
            <a:off x="323" y="364"/>
            <a:ext cx="145343" cy="1453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marR="0" lvl="0" indent="0" algn="ctr" defTabSz="692553" rtl="0" eaLnBrk="1" fontAlgn="auto" latinLnBrk="0" hangingPunct="1">
              <a:lnSpc>
                <a:spcPct val="100000"/>
              </a:lnSpc>
              <a:spcBef>
                <a:spcPts val="0"/>
              </a:spcBef>
              <a:spcAft>
                <a:spcPts val="0"/>
              </a:spcAft>
              <a:buClrTx/>
              <a:buSzTx/>
              <a:buFontTx/>
              <a:buNone/>
              <a:tabLst/>
              <a:defRPr/>
            </a:pPr>
            <a:endParaRPr kumimoji="0" lang="es-UY" sz="1282" b="0" i="0" u="none" strike="noStrike" kern="1200" cap="none" spc="0" normalizeH="0" baseline="0" noProof="0" dirty="0">
              <a:ln>
                <a:noFill/>
              </a:ln>
              <a:solidFill>
                <a:prstClr val="white"/>
              </a:solidFill>
              <a:effectLst/>
              <a:uLnTx/>
              <a:uFillTx/>
              <a:latin typeface="Calibri" panose="020F0502020204030204" pitchFamily="34" charset="0"/>
              <a:ea typeface="+mn-ea"/>
              <a:cs typeface="+mn-cs"/>
              <a:sym typeface="Calibri" panose="020F0502020204030204" pitchFamily="34" charset="0"/>
            </a:endParaRPr>
          </a:p>
        </p:txBody>
      </p:sp>
      <p:cxnSp>
        <p:nvCxnSpPr>
          <p:cNvPr id="19" name="103 Conector recto">
            <a:extLst>
              <a:ext uri="{FF2B5EF4-FFF2-40B4-BE49-F238E27FC236}">
                <a16:creationId xmlns:a16="http://schemas.microsoft.com/office/drawing/2014/main" id="{C1ED4753-F59E-982C-F0BB-A28A383D7EF2}"/>
              </a:ext>
            </a:extLst>
          </p:cNvPr>
          <p:cNvCxnSpPr/>
          <p:nvPr>
            <p:custDataLst>
              <p:tags r:id="rId3"/>
            </p:custDataLst>
          </p:nvPr>
        </p:nvCxnSpPr>
        <p:spPr bwMode="auto">
          <a:xfrm>
            <a:off x="1681163" y="1649413"/>
            <a:ext cx="527623" cy="0"/>
          </a:xfrm>
          <a:prstGeom prst="line">
            <a:avLst/>
          </a:prstGeom>
          <a:ln w="3175" cap="flat" cmpd="sng" algn="ctr">
            <a:solidFill>
              <a:schemeClr val="tx1"/>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 name="Conector recto 19">
            <a:extLst>
              <a:ext uri="{FF2B5EF4-FFF2-40B4-BE49-F238E27FC236}">
                <a16:creationId xmlns:a16="http://schemas.microsoft.com/office/drawing/2014/main" id="{7B59EEBD-D3B9-5DFD-01B2-ECBB6AEBEDF2}"/>
              </a:ext>
            </a:extLst>
          </p:cNvPr>
          <p:cNvCxnSpPr/>
          <p:nvPr>
            <p:custDataLst>
              <p:tags r:id="rId4"/>
            </p:custDataLst>
          </p:nvPr>
        </p:nvCxnSpPr>
        <p:spPr bwMode="auto">
          <a:xfrm>
            <a:off x="3265488" y="2819400"/>
            <a:ext cx="528637" cy="0"/>
          </a:xfrm>
          <a:prstGeom prst="line">
            <a:avLst/>
          </a:prstGeom>
          <a:ln w="3175" cap="flat" cmpd="sng" algn="ctr">
            <a:solidFill>
              <a:schemeClr val="tx1"/>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graphicFrame>
        <p:nvGraphicFramePr>
          <p:cNvPr id="18" name="Chart 3">
            <a:extLst>
              <a:ext uri="{FF2B5EF4-FFF2-40B4-BE49-F238E27FC236}">
                <a16:creationId xmlns:a16="http://schemas.microsoft.com/office/drawing/2014/main" id="{7B91A173-2081-E2D4-EA00-B742A83A06FF}"/>
              </a:ext>
            </a:extLst>
          </p:cNvPr>
          <p:cNvGraphicFramePr/>
          <p:nvPr>
            <p:custDataLst>
              <p:tags r:id="rId5"/>
            </p:custDataLst>
            <p:extLst>
              <p:ext uri="{D42A27DB-BD31-4B8C-83A1-F6EECF244321}">
                <p14:modId xmlns:p14="http://schemas.microsoft.com/office/powerpoint/2010/main" val="1796581807"/>
              </p:ext>
            </p:extLst>
          </p:nvPr>
        </p:nvGraphicFramePr>
        <p:xfrm>
          <a:off x="101600" y="1104900"/>
          <a:ext cx="5270500" cy="4672013"/>
        </p:xfrm>
        <a:graphic>
          <a:graphicData uri="http://schemas.openxmlformats.org/drawingml/2006/chart">
            <c:chart xmlns:c="http://schemas.openxmlformats.org/drawingml/2006/chart" xmlns:r="http://schemas.openxmlformats.org/officeDocument/2006/relationships" r:id="rId26"/>
          </a:graphicData>
        </a:graphic>
      </p:graphicFrame>
      <p:cxnSp>
        <p:nvCxnSpPr>
          <p:cNvPr id="9" name="Conector recto 8">
            <a:extLst>
              <a:ext uri="{FF2B5EF4-FFF2-40B4-BE49-F238E27FC236}">
                <a16:creationId xmlns:a16="http://schemas.microsoft.com/office/drawing/2014/main" id="{DADCFA5E-E765-5D8C-69F0-829EE0B443E3}"/>
              </a:ext>
            </a:extLst>
          </p:cNvPr>
          <p:cNvCxnSpPr/>
          <p:nvPr>
            <p:custDataLst>
              <p:tags r:id="rId6"/>
            </p:custDataLst>
          </p:nvPr>
        </p:nvCxnSpPr>
        <p:spPr bwMode="auto">
          <a:xfrm>
            <a:off x="2736950" y="1624013"/>
            <a:ext cx="0" cy="101600"/>
          </a:xfrm>
          <a:prstGeom prst="line">
            <a:avLst/>
          </a:prstGeom>
          <a:ln w="6350" cap="flat" cmpd="sng" algn="ctr">
            <a:solidFill>
              <a:schemeClr val="tx1"/>
            </a:solidFill>
            <a:prstDash val="solid"/>
            <a:miter lim="800000"/>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31" name="2 Marcador de texto">
            <a:extLst>
              <a:ext uri="{FF2B5EF4-FFF2-40B4-BE49-F238E27FC236}">
                <a16:creationId xmlns:a16="http://schemas.microsoft.com/office/drawing/2014/main" id="{F770D756-CED7-C3E4-7551-F0CF8309D219}"/>
              </a:ext>
            </a:extLst>
          </p:cNvPr>
          <p:cNvSpPr>
            <a:spLocks/>
          </p:cNvSpPr>
          <p:nvPr>
            <p:custDataLst>
              <p:tags r:id="rId7"/>
            </p:custDataLst>
          </p:nvPr>
        </p:nvSpPr>
        <p:spPr bwMode="auto">
          <a:xfrm>
            <a:off x="579438" y="5449888"/>
            <a:ext cx="1147763" cy="2238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374172" indent="-374172" algn="l" defTabSz="997793" rtl="0" eaLnBrk="1" latinLnBrk="0" hangingPunct="1">
              <a:spcBef>
                <a:spcPct val="20000"/>
              </a:spcBef>
              <a:buFont typeface="Arial" pitchFamily="34" charset="0"/>
              <a:buChar char="•"/>
              <a:defRPr sz="3500" kern="1200">
                <a:solidFill>
                  <a:schemeClr val="tx1"/>
                </a:solidFill>
                <a:latin typeface="+mn-lt"/>
                <a:ea typeface="+mn-ea"/>
                <a:cs typeface="+mn-cs"/>
              </a:defRPr>
            </a:lvl1pPr>
            <a:lvl2pPr marL="810707" indent="-311810" algn="l" defTabSz="997793"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47242" indent="-249448" algn="l" defTabSz="997793"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4613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4503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43932"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4282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4172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40621"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marR="0" lvl="0" indent="0" algn="ctr" defTabSz="913579" rtl="0" eaLnBrk="1" fontAlgn="auto" latinLnBrk="0" hangingPunct="1">
              <a:lnSpc>
                <a:spcPct val="100000"/>
              </a:lnSpc>
              <a:spcBef>
                <a:spcPct val="0"/>
              </a:spcBef>
              <a:spcAft>
                <a:spcPct val="0"/>
              </a:spcAft>
              <a:buClrTx/>
              <a:buSzTx/>
              <a:buFont typeface="Arial" pitchFamily="34" charset="0"/>
              <a:buNone/>
              <a:tabLst/>
              <a:defRPr/>
            </a:pPr>
            <a:fld id="{4BF49D63-EC6B-4A9C-B209-8A952EE19325}" type="datetime'I''n''''gre''''so''s'' ''''''''''''''''b''rut''''os'''">
              <a:rPr kumimoji="0" lang="es-ES" altLang="en-US" sz="1465"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913579" rtl="0" eaLnBrk="1" fontAlgn="auto" latinLnBrk="0" hangingPunct="1">
                <a:lnSpc>
                  <a:spcPct val="100000"/>
                </a:lnSpc>
                <a:spcBef>
                  <a:spcPct val="0"/>
                </a:spcBef>
                <a:spcAft>
                  <a:spcPct val="0"/>
                </a:spcAft>
                <a:buClrTx/>
                <a:buSzTx/>
                <a:buFont typeface="Arial" pitchFamily="34" charset="0"/>
                <a:buNone/>
                <a:tabLst/>
                <a:defRPr/>
              </a:pPr>
              <a:t>Ingresos brutos</a:t>
            </a:fld>
            <a:endParaRPr kumimoji="0" lang="es-UY" sz="1465"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84" name="Marcador de texto 2">
            <a:extLst>
              <a:ext uri="{FF2B5EF4-FFF2-40B4-BE49-F238E27FC236}">
                <a16:creationId xmlns:a16="http://schemas.microsoft.com/office/drawing/2014/main" id="{037E3655-6F68-1374-22F4-5B314D7B985C}"/>
              </a:ext>
            </a:extLst>
          </p:cNvPr>
          <p:cNvSpPr>
            <a:spLocks/>
          </p:cNvSpPr>
          <p:nvPr>
            <p:custDataLst>
              <p:tags r:id="rId8"/>
            </p:custDataLst>
          </p:nvPr>
        </p:nvSpPr>
        <p:spPr bwMode="gray">
          <a:xfrm>
            <a:off x="2312988" y="1373744"/>
            <a:ext cx="849313" cy="251457"/>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30524" tIns="0" rIns="30524" bIns="0" rtlCol="0" anchor="b">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14333"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es-UY" altLang="en-US" sz="1648" b="1" i="0" u="none" strike="noStrike" kern="1200" cap="none" spc="0" normalizeH="0" baseline="0" noProof="0">
                <a:ln>
                  <a:noFill/>
                </a:ln>
                <a:solidFill>
                  <a:prstClr val="black"/>
                </a:solidFill>
                <a:effectLst/>
                <a:uLnTx/>
                <a:uFillTx/>
                <a:latin typeface="Calibri"/>
                <a:ea typeface="+mn-ea"/>
                <a:cs typeface="+mn-cs"/>
                <a:sym typeface="+mj-lt"/>
              </a:rPr>
              <a:t>-</a:t>
            </a:r>
            <a:fld id="{0DC38813-64B7-409F-967B-1A30DF18E812}" type="datetime'''''$'''''''' ''''3''''8''.''''''''''''9''''''''42'''''''">
              <a:rPr kumimoji="0" lang="es-UY" altLang="en-US" sz="1648"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914333" rtl="0" eaLnBrk="1" fontAlgn="auto" latinLnBrk="0" hangingPunct="1">
                <a:lnSpc>
                  <a:spcPct val="100000"/>
                </a:lnSpc>
                <a:spcBef>
                  <a:spcPct val="0"/>
                </a:spcBef>
                <a:spcAft>
                  <a:spcPct val="0"/>
                </a:spcAft>
                <a:buClrTx/>
                <a:buSzTx/>
                <a:buFont typeface="Arial" panose="020B0604020202020204" pitchFamily="34" charset="0"/>
                <a:buNone/>
                <a:tabLst/>
                <a:defRPr/>
              </a:pPr>
              <a:t>$ 38.942</a:t>
            </a:fld>
            <a:endParaRPr kumimoji="0" lang="es-UY" sz="1648"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223" name="2 Marcador de texto">
            <a:extLst>
              <a:ext uri="{FF2B5EF4-FFF2-40B4-BE49-F238E27FC236}">
                <a16:creationId xmlns:a16="http://schemas.microsoft.com/office/drawing/2014/main" id="{201CB086-3DAB-8E18-6E95-27323849959A}"/>
              </a:ext>
            </a:extLst>
          </p:cNvPr>
          <p:cNvSpPr>
            <a:spLocks/>
          </p:cNvSpPr>
          <p:nvPr>
            <p:custDataLst>
              <p:tags r:id="rId9"/>
            </p:custDataLst>
          </p:nvPr>
        </p:nvSpPr>
        <p:spPr bwMode="auto">
          <a:xfrm>
            <a:off x="2260600" y="5449888"/>
            <a:ext cx="952500" cy="22384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374172" indent="-374172" algn="l" defTabSz="997793" rtl="0" eaLnBrk="1" latinLnBrk="0" hangingPunct="1">
              <a:spcBef>
                <a:spcPct val="20000"/>
              </a:spcBef>
              <a:buFont typeface="Arial" pitchFamily="34" charset="0"/>
              <a:buChar char="•"/>
              <a:defRPr sz="3500" kern="1200">
                <a:solidFill>
                  <a:schemeClr val="tx1"/>
                </a:solidFill>
                <a:latin typeface="+mn-lt"/>
                <a:ea typeface="+mn-ea"/>
                <a:cs typeface="+mn-cs"/>
              </a:defRPr>
            </a:lvl1pPr>
            <a:lvl2pPr marL="810707" indent="-311810" algn="l" defTabSz="997793"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47242" indent="-249448" algn="l" defTabSz="997793"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4613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4503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43932"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4282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4172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40621"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marR="0" lvl="0" indent="0" algn="ctr" defTabSz="913579" rtl="0" eaLnBrk="1" fontAlgn="auto" latinLnBrk="0" hangingPunct="1">
              <a:lnSpc>
                <a:spcPct val="100000"/>
              </a:lnSpc>
              <a:spcBef>
                <a:spcPct val="0"/>
              </a:spcBef>
              <a:spcAft>
                <a:spcPct val="0"/>
              </a:spcAft>
              <a:buClrTx/>
              <a:buSzTx/>
              <a:buFont typeface="Arial" pitchFamily="34" charset="0"/>
              <a:buNone/>
              <a:tabLst/>
              <a:defRPr/>
            </a:pPr>
            <a:fld id="{E3D62390-AF27-489E-B359-DC95559F212B}" type="datetime'De''''''''''d''u''c''''cio''''''n''''e''''''''''''''''''''''s'">
              <a:rPr kumimoji="0" lang="es-UY" altLang="en-US" sz="1465" b="1" i="0" u="none" strike="noStrike" kern="1200" cap="none" spc="0" normalizeH="0" baseline="0" noProof="0">
                <a:ln>
                  <a:noFill/>
                </a:ln>
                <a:solidFill>
                  <a:prstClr val="black"/>
                </a:solidFill>
                <a:effectLst/>
                <a:uLnTx/>
                <a:uFillTx/>
                <a:latin typeface="Calibri Light"/>
                <a:ea typeface="+mn-ea"/>
                <a:cs typeface="+mn-cs"/>
                <a:sym typeface="+mj-lt"/>
              </a:rPr>
              <a:pPr marL="0" marR="0" lvl="0" indent="0" algn="ctr" defTabSz="913579" rtl="0" eaLnBrk="1" fontAlgn="auto" latinLnBrk="0" hangingPunct="1">
                <a:lnSpc>
                  <a:spcPct val="100000"/>
                </a:lnSpc>
                <a:spcBef>
                  <a:spcPct val="0"/>
                </a:spcBef>
                <a:spcAft>
                  <a:spcPct val="0"/>
                </a:spcAft>
                <a:buClrTx/>
                <a:buSzTx/>
                <a:buFont typeface="Arial" pitchFamily="34" charset="0"/>
                <a:buNone/>
                <a:tabLst/>
                <a:defRPr/>
              </a:pPr>
              <a:t>Deducciones</a:t>
            </a:fld>
            <a:endParaRPr kumimoji="0" lang="es-UY" sz="1465" b="1" i="0" u="none" strike="noStrike" kern="1200" cap="none" spc="0" normalizeH="0" baseline="0" noProof="0" dirty="0">
              <a:ln>
                <a:noFill/>
              </a:ln>
              <a:solidFill>
                <a:prstClr val="black"/>
              </a:solidFill>
              <a:effectLst/>
              <a:uLnTx/>
              <a:uFillTx/>
              <a:latin typeface="Calibri Light"/>
              <a:ea typeface="+mn-ea"/>
              <a:cs typeface="+mn-cs"/>
              <a:sym typeface="+mj-lt"/>
            </a:endParaRPr>
          </a:p>
        </p:txBody>
      </p:sp>
      <p:sp>
        <p:nvSpPr>
          <p:cNvPr id="59" name="2 Marcador de texto">
            <a:extLst>
              <a:ext uri="{FF2B5EF4-FFF2-40B4-BE49-F238E27FC236}">
                <a16:creationId xmlns:a16="http://schemas.microsoft.com/office/drawing/2014/main" id="{B13ACA41-5FC4-9AFB-EECD-E4F814349EDB}"/>
              </a:ext>
            </a:extLst>
          </p:cNvPr>
          <p:cNvSpPr>
            <a:spLocks/>
          </p:cNvSpPr>
          <p:nvPr>
            <p:custDataLst>
              <p:tags r:id="rId10"/>
            </p:custDataLst>
          </p:nvPr>
        </p:nvSpPr>
        <p:spPr bwMode="auto">
          <a:xfrm>
            <a:off x="3784600" y="5449888"/>
            <a:ext cx="1077913" cy="2238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374172" indent="-374172" algn="l" defTabSz="997793" rtl="0" eaLnBrk="1" latinLnBrk="0" hangingPunct="1">
              <a:spcBef>
                <a:spcPct val="20000"/>
              </a:spcBef>
              <a:buFont typeface="Arial" pitchFamily="34" charset="0"/>
              <a:buChar char="•"/>
              <a:defRPr sz="3500" kern="1200">
                <a:solidFill>
                  <a:schemeClr val="tx1"/>
                </a:solidFill>
                <a:latin typeface="+mn-lt"/>
                <a:ea typeface="+mn-ea"/>
                <a:cs typeface="+mn-cs"/>
              </a:defRPr>
            </a:lvl1pPr>
            <a:lvl2pPr marL="810707" indent="-311810" algn="l" defTabSz="997793"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47242" indent="-249448" algn="l" defTabSz="997793"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4613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4503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43932"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4282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4172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40621"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marR="0" lvl="0" indent="0" algn="ctr" defTabSz="913579" rtl="0" eaLnBrk="1" fontAlgn="auto" latinLnBrk="0" hangingPunct="1">
              <a:lnSpc>
                <a:spcPct val="100000"/>
              </a:lnSpc>
              <a:spcBef>
                <a:spcPct val="0"/>
              </a:spcBef>
              <a:spcAft>
                <a:spcPct val="0"/>
              </a:spcAft>
              <a:buClrTx/>
              <a:buSzTx/>
              <a:buFont typeface="Arial" pitchFamily="34" charset="0"/>
              <a:buNone/>
              <a:tabLst/>
              <a:defRPr/>
            </a:pPr>
            <a:fld id="{BD2FAF71-42D9-4189-B6F6-3039C5678479}" type="datetime'I''ng''''r''''''''''''''''''''''es''''''o''s ''''ne''t''''os'">
              <a:rPr kumimoji="0" lang="es-UY" altLang="en-US" sz="1465"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913579" rtl="0" eaLnBrk="1" fontAlgn="auto" latinLnBrk="0" hangingPunct="1">
                <a:lnSpc>
                  <a:spcPct val="100000"/>
                </a:lnSpc>
                <a:spcBef>
                  <a:spcPct val="0"/>
                </a:spcBef>
                <a:spcAft>
                  <a:spcPct val="0"/>
                </a:spcAft>
                <a:buClrTx/>
                <a:buSzTx/>
                <a:buFont typeface="Arial" pitchFamily="34" charset="0"/>
                <a:buNone/>
                <a:tabLst/>
                <a:defRPr/>
              </a:pPr>
              <a:t>Ingresos netos</a:t>
            </a:fld>
            <a:endParaRPr kumimoji="0" lang="es-UY" sz="1465"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67" name="CuadroTexto 3">
            <a:extLst>
              <a:ext uri="{FF2B5EF4-FFF2-40B4-BE49-F238E27FC236}">
                <a16:creationId xmlns:a16="http://schemas.microsoft.com/office/drawing/2014/main" id="{40C3ABB3-8FD5-252D-0B69-EA1DD1ED2E70}"/>
              </a:ext>
            </a:extLst>
          </p:cNvPr>
          <p:cNvSpPr txBox="1"/>
          <p:nvPr/>
        </p:nvSpPr>
        <p:spPr>
          <a:xfrm>
            <a:off x="5148983" y="4288209"/>
            <a:ext cx="6941417" cy="1339834"/>
          </a:xfrm>
          <a:prstGeom prst="rect">
            <a:avLst/>
          </a:prstGeom>
          <a:noFill/>
          <a:ln w="12700">
            <a:solidFill>
              <a:schemeClr val="accent1">
                <a:lumMod val="50000"/>
              </a:schemeClr>
            </a:solidFill>
          </a:ln>
        </p:spPr>
        <p:txBody>
          <a:bodyPr wrap="square" lIns="83545" tIns="41773" rIns="83545" bIns="41773" rtlCol="0">
            <a:spAutoFit/>
          </a:bodyPr>
          <a:lstStyle/>
          <a:p>
            <a:pPr marL="0" marR="0" lvl="0" indent="0" algn="l" defTabSz="692603" rtl="0" eaLnBrk="1" fontAlgn="auto" latinLnBrk="0" hangingPunct="1">
              <a:lnSpc>
                <a:spcPct val="100000"/>
              </a:lnSpc>
              <a:spcBef>
                <a:spcPts val="0"/>
              </a:spcBef>
              <a:spcAft>
                <a:spcPts val="549"/>
              </a:spcAft>
              <a:buClrTx/>
              <a:buSzTx/>
              <a:buFontTx/>
              <a:buNone/>
              <a:tabLst/>
              <a:defRPr/>
            </a:pPr>
            <a:r>
              <a:rPr kumimoji="0" lang="es-ES" sz="1465" b="0" i="0" u="none" strike="noStrike" kern="1200" cap="none" spc="0" normalizeH="0" baseline="0" noProof="0" dirty="0">
                <a:ln>
                  <a:noFill/>
                </a:ln>
                <a:solidFill>
                  <a:schemeClr val="tx1">
                    <a:lumMod val="65000"/>
                    <a:lumOff val="35000"/>
                  </a:schemeClr>
                </a:solidFill>
                <a:effectLst/>
                <a:uLnTx/>
                <a:uFillTx/>
                <a:latin typeface="Calibri Light"/>
                <a:ea typeface="+mn-ea"/>
                <a:cs typeface="+mn-cs"/>
              </a:rPr>
              <a:t>Los </a:t>
            </a:r>
            <a:r>
              <a:rPr kumimoji="0" lang="es-ES" sz="1465" b="1" i="0" u="none" strike="noStrike" kern="1200" cap="none" spc="0" normalizeH="0" baseline="0" noProof="0" dirty="0">
                <a:ln>
                  <a:noFill/>
                </a:ln>
                <a:solidFill>
                  <a:schemeClr val="tx1">
                    <a:lumMod val="65000"/>
                    <a:lumOff val="35000"/>
                  </a:schemeClr>
                </a:solidFill>
                <a:effectLst/>
                <a:uLnTx/>
                <a:uFillTx/>
                <a:latin typeface="Calibri Light"/>
                <a:ea typeface="+mn-ea"/>
                <a:cs typeface="+mn-cs"/>
              </a:rPr>
              <a:t>ingresos brutos </a:t>
            </a:r>
            <a:r>
              <a:rPr kumimoji="0" lang="es-ES" sz="1465" b="0" i="0" u="none" strike="noStrike" kern="1200" cap="none" spc="0" normalizeH="0" baseline="0" noProof="0" dirty="0">
                <a:ln>
                  <a:noFill/>
                </a:ln>
                <a:solidFill>
                  <a:schemeClr val="tx1">
                    <a:lumMod val="65000"/>
                    <a:lumOff val="35000"/>
                  </a:schemeClr>
                </a:solidFill>
                <a:effectLst/>
                <a:uLnTx/>
                <a:uFillTx/>
                <a:latin typeface="Calibri Light"/>
                <a:ea typeface="+mn-ea"/>
                <a:cs typeface="+mn-cs"/>
              </a:rPr>
              <a:t>son los ingresos que recibe ANCAP cuando vende sus productos incluyendo el IMESI, Impuesto CO2 y fideicomisos.  </a:t>
            </a:r>
          </a:p>
          <a:p>
            <a:pPr marL="0" marR="0" lvl="0" indent="0" algn="l" defTabSz="692603" rtl="0" eaLnBrk="1" fontAlgn="auto" latinLnBrk="0" hangingPunct="1">
              <a:lnSpc>
                <a:spcPct val="100000"/>
              </a:lnSpc>
              <a:spcBef>
                <a:spcPts val="0"/>
              </a:spcBef>
              <a:spcAft>
                <a:spcPts val="549"/>
              </a:spcAft>
              <a:buClrTx/>
              <a:buSzTx/>
              <a:buFontTx/>
              <a:buNone/>
              <a:tabLst/>
              <a:defRPr/>
            </a:pPr>
            <a:r>
              <a:rPr kumimoji="0" lang="es-ES" sz="1465" b="0" i="0" u="none" strike="noStrike" kern="1200" cap="none" spc="0" normalizeH="0" baseline="0" noProof="0" dirty="0">
                <a:ln>
                  <a:noFill/>
                </a:ln>
                <a:solidFill>
                  <a:schemeClr val="tx1">
                    <a:lumMod val="65000"/>
                    <a:lumOff val="35000"/>
                  </a:schemeClr>
                </a:solidFill>
                <a:effectLst/>
                <a:uLnTx/>
                <a:uFillTx/>
                <a:latin typeface="Calibri Light"/>
                <a:ea typeface="+mn-ea"/>
                <a:cs typeface="+mn-cs"/>
              </a:rPr>
              <a:t>Las </a:t>
            </a:r>
            <a:r>
              <a:rPr kumimoji="0" lang="es-ES" sz="1465" b="1" i="0" u="none" strike="noStrike" kern="1200" cap="none" spc="0" normalizeH="0" baseline="0" noProof="0" dirty="0">
                <a:ln>
                  <a:noFill/>
                </a:ln>
                <a:solidFill>
                  <a:schemeClr val="tx1">
                    <a:lumMod val="65000"/>
                    <a:lumOff val="35000"/>
                  </a:schemeClr>
                </a:solidFill>
                <a:effectLst/>
                <a:uLnTx/>
                <a:uFillTx/>
                <a:latin typeface="Calibri Light"/>
                <a:ea typeface="+mn-ea"/>
                <a:cs typeface="+mn-cs"/>
              </a:rPr>
              <a:t>deducciones</a:t>
            </a:r>
            <a:r>
              <a:rPr kumimoji="0" lang="es-ES" sz="1465" b="0" i="0" u="none" strike="noStrike" kern="1200" cap="none" spc="0" normalizeH="0" baseline="0" noProof="0" dirty="0">
                <a:ln>
                  <a:noFill/>
                </a:ln>
                <a:solidFill>
                  <a:schemeClr val="tx1">
                    <a:lumMod val="65000"/>
                    <a:lumOff val="35000"/>
                  </a:schemeClr>
                </a:solidFill>
                <a:effectLst/>
                <a:uLnTx/>
                <a:uFillTx/>
                <a:latin typeface="Calibri Light"/>
                <a:ea typeface="+mn-ea"/>
                <a:cs typeface="+mn-cs"/>
              </a:rPr>
              <a:t> corresponden a los conceptos</a:t>
            </a:r>
            <a:r>
              <a:rPr lang="es-ES" sz="1465" dirty="0">
                <a:solidFill>
                  <a:schemeClr val="tx1">
                    <a:lumMod val="65000"/>
                    <a:lumOff val="35000"/>
                  </a:schemeClr>
                </a:solidFill>
                <a:latin typeface="Calibri Light"/>
              </a:rPr>
              <a:t> en los que ANCAP actúa como agente de retención </a:t>
            </a:r>
            <a:r>
              <a:rPr kumimoji="0" lang="es-ES" sz="1465" b="0" i="0" u="none" strike="noStrike" kern="1200" cap="none" spc="0" normalizeH="0" baseline="0" noProof="0" dirty="0">
                <a:ln>
                  <a:noFill/>
                </a:ln>
                <a:solidFill>
                  <a:schemeClr val="tx1">
                    <a:lumMod val="65000"/>
                    <a:lumOff val="35000"/>
                  </a:schemeClr>
                </a:solidFill>
                <a:effectLst/>
                <a:uLnTx/>
                <a:uFillTx/>
                <a:latin typeface="Calibri Light"/>
                <a:ea typeface="+mn-ea"/>
                <a:cs typeface="+mn-cs"/>
              </a:rPr>
              <a:t>los cuales luego </a:t>
            </a:r>
            <a:r>
              <a:rPr lang="es-ES" sz="1465" dirty="0">
                <a:solidFill>
                  <a:schemeClr val="tx1">
                    <a:lumMod val="65000"/>
                    <a:lumOff val="35000"/>
                  </a:schemeClr>
                </a:solidFill>
                <a:latin typeface="Calibri Light"/>
              </a:rPr>
              <a:t>son</a:t>
            </a:r>
            <a:r>
              <a:rPr kumimoji="0" lang="es-ES" sz="1465" b="0" i="0" u="none" strike="noStrike" kern="1200" cap="none" spc="0" normalizeH="0" baseline="0" noProof="0" dirty="0">
                <a:ln>
                  <a:noFill/>
                </a:ln>
                <a:solidFill>
                  <a:schemeClr val="tx1">
                    <a:lumMod val="65000"/>
                    <a:lumOff val="35000"/>
                  </a:schemeClr>
                </a:solidFill>
                <a:effectLst/>
                <a:uLnTx/>
                <a:uFillTx/>
                <a:latin typeface="Calibri Light"/>
                <a:ea typeface="+mn-ea"/>
                <a:cs typeface="+mn-cs"/>
              </a:rPr>
              <a:t> transferidos al Estado. </a:t>
            </a:r>
          </a:p>
          <a:p>
            <a:pPr marL="0" marR="0" lvl="0" indent="0" algn="l" defTabSz="692603" rtl="0" eaLnBrk="1" fontAlgn="auto" latinLnBrk="0" hangingPunct="1">
              <a:lnSpc>
                <a:spcPct val="100000"/>
              </a:lnSpc>
              <a:spcBef>
                <a:spcPts val="0"/>
              </a:spcBef>
              <a:spcAft>
                <a:spcPts val="549"/>
              </a:spcAft>
              <a:buClrTx/>
              <a:buSzTx/>
              <a:buFontTx/>
              <a:buNone/>
              <a:tabLst/>
              <a:defRPr/>
            </a:pPr>
            <a:r>
              <a:rPr kumimoji="0" lang="es-ES" sz="1465" b="0" i="0" u="none" strike="noStrike" kern="1200" cap="none" spc="0" normalizeH="0" baseline="0" noProof="0" dirty="0">
                <a:ln>
                  <a:noFill/>
                </a:ln>
                <a:solidFill>
                  <a:schemeClr val="tx1">
                    <a:lumMod val="65000"/>
                    <a:lumOff val="35000"/>
                  </a:schemeClr>
                </a:solidFill>
                <a:effectLst/>
                <a:uLnTx/>
                <a:uFillTx/>
                <a:latin typeface="Calibri Light"/>
                <a:ea typeface="+mn-ea"/>
                <a:cs typeface="+mn-cs"/>
              </a:rPr>
              <a:t>Los </a:t>
            </a:r>
            <a:r>
              <a:rPr kumimoji="0" lang="es-ES" sz="1465" b="1" i="0" u="none" strike="noStrike" kern="1200" cap="none" spc="0" normalizeH="0" baseline="0" noProof="0" dirty="0">
                <a:ln>
                  <a:noFill/>
                </a:ln>
                <a:solidFill>
                  <a:schemeClr val="tx1">
                    <a:lumMod val="65000"/>
                    <a:lumOff val="35000"/>
                  </a:schemeClr>
                </a:solidFill>
                <a:effectLst/>
                <a:uLnTx/>
                <a:uFillTx/>
                <a:latin typeface="Calibri Light"/>
                <a:ea typeface="+mn-ea"/>
                <a:cs typeface="+mn-cs"/>
              </a:rPr>
              <a:t>ingresos netos </a:t>
            </a:r>
            <a:r>
              <a:rPr kumimoji="0" lang="es-ES" sz="1465" b="0" i="0" u="none" strike="noStrike" kern="1200" cap="none" spc="0" normalizeH="0" baseline="0" noProof="0" dirty="0">
                <a:ln>
                  <a:noFill/>
                </a:ln>
                <a:solidFill>
                  <a:schemeClr val="tx1">
                    <a:lumMod val="65000"/>
                    <a:lumOff val="35000"/>
                  </a:schemeClr>
                </a:solidFill>
                <a:effectLst/>
                <a:uLnTx/>
                <a:uFillTx/>
                <a:latin typeface="Calibri Light"/>
                <a:ea typeface="+mn-ea"/>
                <a:cs typeface="+mn-cs"/>
              </a:rPr>
              <a:t>son los recursos que dispone ANCAP para operar.</a:t>
            </a:r>
          </a:p>
        </p:txBody>
      </p:sp>
      <p:graphicFrame>
        <p:nvGraphicFramePr>
          <p:cNvPr id="45" name="Chart 3">
            <a:extLst>
              <a:ext uri="{FF2B5EF4-FFF2-40B4-BE49-F238E27FC236}">
                <a16:creationId xmlns:a16="http://schemas.microsoft.com/office/drawing/2014/main" id="{4A781C38-DD24-EB19-6F52-F5648F82533B}"/>
              </a:ext>
            </a:extLst>
          </p:cNvPr>
          <p:cNvGraphicFramePr/>
          <p:nvPr>
            <p:custDataLst>
              <p:tags r:id="rId11"/>
            </p:custDataLst>
            <p:extLst>
              <p:ext uri="{D42A27DB-BD31-4B8C-83A1-F6EECF244321}">
                <p14:modId xmlns:p14="http://schemas.microsoft.com/office/powerpoint/2010/main" val="1677191740"/>
              </p:ext>
            </p:extLst>
          </p:nvPr>
        </p:nvGraphicFramePr>
        <p:xfrm>
          <a:off x="6064250" y="785813"/>
          <a:ext cx="2713038" cy="3179762"/>
        </p:xfrm>
        <a:graphic>
          <a:graphicData uri="http://schemas.openxmlformats.org/drawingml/2006/chart">
            <c:chart xmlns:c="http://schemas.openxmlformats.org/drawingml/2006/chart" xmlns:r="http://schemas.openxmlformats.org/officeDocument/2006/relationships" r:id="rId27"/>
          </a:graphicData>
        </a:graphic>
      </p:graphicFrame>
      <p:sp>
        <p:nvSpPr>
          <p:cNvPr id="49" name="Marcador de texto 2">
            <a:extLst>
              <a:ext uri="{FF2B5EF4-FFF2-40B4-BE49-F238E27FC236}">
                <a16:creationId xmlns:a16="http://schemas.microsoft.com/office/drawing/2014/main" id="{5CDD47BE-DB73-CFAF-1AE1-30E41E6F0B41}"/>
              </a:ext>
            </a:extLst>
          </p:cNvPr>
          <p:cNvSpPr>
            <a:spLocks/>
          </p:cNvSpPr>
          <p:nvPr>
            <p:custDataLst>
              <p:tags r:id="rId12"/>
            </p:custDataLst>
          </p:nvPr>
        </p:nvSpPr>
        <p:spPr bwMode="gray">
          <a:xfrm>
            <a:off x="7285038" y="1201738"/>
            <a:ext cx="322263" cy="192088"/>
          </a:xfrm>
          <a:prstGeom prst="rect">
            <a:avLst/>
          </a:prstGeom>
          <a:solidFill>
            <a:srgbClr val="808080"/>
          </a:solidFill>
          <a:ln>
            <a:noFill/>
          </a:ln>
          <a:effectLst/>
        </p:spPr>
        <p:txBody>
          <a:bodyPr vert="horz" wrap="none" lIns="25400" tIns="0" rIns="25400" bIns="0" rtlCol="0" anchor="ctr">
            <a:noAutofit/>
          </a:bodyPr>
          <a:lstStyle>
            <a:lvl1pPr marL="228532" indent="-228532" algn="l" defTabSz="9141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9" indent="-228532" algn="l" defTabSz="9141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5" indent="-228532" algn="l" defTabSz="9141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1"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8"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864"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32"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996"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62"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a:spcBef>
                <a:spcPct val="0"/>
              </a:spcBef>
              <a:spcAft>
                <a:spcPct val="0"/>
              </a:spcAft>
              <a:buNone/>
            </a:pPr>
            <a:fld id="{FD083301-293A-4B0E-BE56-F295A4B4162A}" type="datetime'''''''''''''''''''-''''''''''''1''''''''''%'''''''''''''">
              <a:rPr lang="es-UY" altLang="en-US" sz="1400" smtClean="0">
                <a:solidFill>
                  <a:srgbClr val="FFFFFF"/>
                </a:solidFill>
                <a:effectLst/>
                <a:sym typeface="+mn-lt"/>
              </a:rPr>
              <a:pPr marL="0" lvl="0" indent="0" algn="ctr">
                <a:spcBef>
                  <a:spcPct val="0"/>
                </a:spcBef>
                <a:spcAft>
                  <a:spcPct val="0"/>
                </a:spcAft>
                <a:buNone/>
              </a:pPr>
              <a:t>-1%</a:t>
            </a:fld>
            <a:endParaRPr lang="es-UY" sz="1400" dirty="0">
              <a:solidFill>
                <a:srgbClr val="FFFFFF"/>
              </a:solidFill>
              <a:sym typeface="+mn-lt"/>
            </a:endParaRPr>
          </a:p>
        </p:txBody>
      </p:sp>
      <p:sp>
        <p:nvSpPr>
          <p:cNvPr id="216" name="CuadroTexto 215">
            <a:extLst>
              <a:ext uri="{FF2B5EF4-FFF2-40B4-BE49-F238E27FC236}">
                <a16:creationId xmlns:a16="http://schemas.microsoft.com/office/drawing/2014/main" id="{2B7580EC-901B-C971-7E12-103BAAD5D623}"/>
              </a:ext>
            </a:extLst>
          </p:cNvPr>
          <p:cNvSpPr txBox="1"/>
          <p:nvPr/>
        </p:nvSpPr>
        <p:spPr>
          <a:xfrm>
            <a:off x="9087441" y="2254607"/>
            <a:ext cx="3535098" cy="317779"/>
          </a:xfrm>
          <a:prstGeom prst="rect">
            <a:avLst/>
          </a:prstGeom>
          <a:noFill/>
        </p:spPr>
        <p:txBody>
          <a:bodyPr wrap="square" rtlCol="0">
            <a:spAutoFit/>
          </a:bodyPr>
          <a:lstStyle/>
          <a:p>
            <a:pPr marL="0" marR="0" lvl="0" indent="0" algn="l" defTabSz="692603" rtl="0" eaLnBrk="1" fontAlgn="auto" latinLnBrk="0" hangingPunct="1">
              <a:lnSpc>
                <a:spcPct val="100000"/>
              </a:lnSpc>
              <a:spcBef>
                <a:spcPts val="0"/>
              </a:spcBef>
              <a:spcAft>
                <a:spcPts val="0"/>
              </a:spcAft>
              <a:buClrTx/>
              <a:buSzTx/>
              <a:buFontTx/>
              <a:buNone/>
              <a:tabLst/>
              <a:defRPr/>
            </a:pPr>
            <a:r>
              <a:rPr kumimoji="0" lang="es-ES" sz="1465" b="1" i="0" u="none" strike="noStrike" kern="1200" cap="none" spc="0" normalizeH="0" baseline="0" noProof="0" dirty="0">
                <a:ln>
                  <a:noFill/>
                </a:ln>
                <a:solidFill>
                  <a:prstClr val="black"/>
                </a:solidFill>
                <a:effectLst/>
                <a:uLnTx/>
                <a:uFillTx/>
                <a:latin typeface="Calibri Light"/>
                <a:ea typeface="+mn-ea"/>
                <a:cs typeface="+mn-cs"/>
              </a:rPr>
              <a:t>Desglose deducciones </a:t>
            </a:r>
            <a:endParaRPr kumimoji="0" lang="es-UY" sz="1465" b="1" i="0" u="none" strike="noStrike" kern="1200" cap="none" spc="0" normalizeH="0" baseline="0" noProof="0" dirty="0">
              <a:ln>
                <a:noFill/>
              </a:ln>
              <a:solidFill>
                <a:srgbClr val="FF0000"/>
              </a:solidFill>
              <a:effectLst/>
              <a:uLnTx/>
              <a:uFillTx/>
              <a:latin typeface="Calibri Light"/>
              <a:ea typeface="+mn-ea"/>
              <a:cs typeface="+mn-cs"/>
            </a:endParaRPr>
          </a:p>
        </p:txBody>
      </p:sp>
      <p:sp>
        <p:nvSpPr>
          <p:cNvPr id="40" name="CuadroTexto 2">
            <a:extLst>
              <a:ext uri="{FF2B5EF4-FFF2-40B4-BE49-F238E27FC236}">
                <a16:creationId xmlns:a16="http://schemas.microsoft.com/office/drawing/2014/main" id="{CC8C8E53-C5C5-CEFD-4E6D-52DA3957BECD}"/>
              </a:ext>
            </a:extLst>
          </p:cNvPr>
          <p:cNvSpPr txBox="1"/>
          <p:nvPr/>
        </p:nvSpPr>
        <p:spPr>
          <a:xfrm>
            <a:off x="491944" y="928880"/>
            <a:ext cx="1229574" cy="337957"/>
          </a:xfrm>
          <a:prstGeom prst="rect">
            <a:avLst/>
          </a:prstGeom>
          <a:noFill/>
        </p:spPr>
        <p:txBody>
          <a:bodyPr wrap="square" lIns="83545" tIns="41773" rIns="83545" bIns="41773" rtlCol="0">
            <a:spAutoFit/>
          </a:bodyPr>
          <a:lstStyle/>
          <a:p>
            <a:pPr marL="0" marR="0" lvl="0" indent="0" algn="ctr" defTabSz="692603" rtl="0" eaLnBrk="1" fontAlgn="auto" latinLnBrk="0" hangingPunct="1">
              <a:lnSpc>
                <a:spcPct val="100000"/>
              </a:lnSpc>
              <a:spcBef>
                <a:spcPts val="0"/>
              </a:spcBef>
              <a:spcAft>
                <a:spcPts val="0"/>
              </a:spcAft>
              <a:buClrTx/>
              <a:buSzTx/>
              <a:buFontTx/>
              <a:buNone/>
              <a:tabLst/>
              <a:defRPr/>
            </a:pPr>
            <a:r>
              <a:rPr kumimoji="0" lang="es-ES" sz="1648" b="1" i="0" u="none" strike="noStrike" kern="1200" cap="none" spc="0" normalizeH="0" baseline="0" noProof="0" dirty="0">
                <a:ln>
                  <a:noFill/>
                </a:ln>
                <a:solidFill>
                  <a:prstClr val="black"/>
                </a:solidFill>
                <a:effectLst/>
                <a:uLnTx/>
                <a:uFillTx/>
                <a:latin typeface="Calibri Light"/>
                <a:ea typeface="+mn-ea"/>
                <a:cs typeface="+mn-cs"/>
              </a:rPr>
              <a:t>USD +3.189</a:t>
            </a:r>
          </a:p>
        </p:txBody>
      </p:sp>
      <p:sp>
        <p:nvSpPr>
          <p:cNvPr id="41" name="CuadroTexto 2">
            <a:extLst>
              <a:ext uri="{FF2B5EF4-FFF2-40B4-BE49-F238E27FC236}">
                <a16:creationId xmlns:a16="http://schemas.microsoft.com/office/drawing/2014/main" id="{72FE4E13-D754-E998-3115-6EA1C4805F6A}"/>
              </a:ext>
            </a:extLst>
          </p:cNvPr>
          <p:cNvSpPr txBox="1"/>
          <p:nvPr/>
        </p:nvSpPr>
        <p:spPr>
          <a:xfrm>
            <a:off x="2114895" y="939490"/>
            <a:ext cx="1229574" cy="337957"/>
          </a:xfrm>
          <a:prstGeom prst="rect">
            <a:avLst/>
          </a:prstGeom>
          <a:noFill/>
        </p:spPr>
        <p:txBody>
          <a:bodyPr wrap="square" lIns="83545" tIns="41773" rIns="83545" bIns="41773" rtlCol="0">
            <a:spAutoFit/>
          </a:bodyPr>
          <a:lstStyle/>
          <a:p>
            <a:pPr marL="0" marR="0" lvl="0" indent="0" algn="ctr" defTabSz="692603" rtl="0" eaLnBrk="1" fontAlgn="auto" latinLnBrk="0" hangingPunct="1">
              <a:lnSpc>
                <a:spcPct val="100000"/>
              </a:lnSpc>
              <a:spcBef>
                <a:spcPts val="0"/>
              </a:spcBef>
              <a:spcAft>
                <a:spcPts val="0"/>
              </a:spcAft>
              <a:buClrTx/>
              <a:buSzTx/>
              <a:buFontTx/>
              <a:buNone/>
              <a:tabLst/>
              <a:defRPr/>
            </a:pPr>
            <a:r>
              <a:rPr kumimoji="0" lang="es-ES" sz="1648" b="1" i="0" u="none" strike="noStrike" kern="1200" cap="none" spc="0" normalizeH="0" baseline="0" noProof="0" dirty="0">
                <a:ln>
                  <a:noFill/>
                </a:ln>
                <a:solidFill>
                  <a:prstClr val="black"/>
                </a:solidFill>
                <a:effectLst/>
                <a:uLnTx/>
                <a:uFillTx/>
                <a:latin typeface="Calibri Light"/>
                <a:ea typeface="+mn-ea"/>
                <a:cs typeface="+mn-cs"/>
              </a:rPr>
              <a:t>USD -998</a:t>
            </a:r>
          </a:p>
        </p:txBody>
      </p:sp>
      <p:sp>
        <p:nvSpPr>
          <p:cNvPr id="42" name="CuadroTexto 2">
            <a:extLst>
              <a:ext uri="{FF2B5EF4-FFF2-40B4-BE49-F238E27FC236}">
                <a16:creationId xmlns:a16="http://schemas.microsoft.com/office/drawing/2014/main" id="{2B98F6D9-F68E-A1A9-02C5-3B194A25D3BC}"/>
              </a:ext>
            </a:extLst>
          </p:cNvPr>
          <p:cNvSpPr txBox="1"/>
          <p:nvPr/>
        </p:nvSpPr>
        <p:spPr>
          <a:xfrm>
            <a:off x="3630477" y="952228"/>
            <a:ext cx="1229574" cy="337957"/>
          </a:xfrm>
          <a:prstGeom prst="rect">
            <a:avLst/>
          </a:prstGeom>
          <a:noFill/>
        </p:spPr>
        <p:txBody>
          <a:bodyPr wrap="square" lIns="83545" tIns="41773" rIns="83545" bIns="41773" rtlCol="0">
            <a:spAutoFit/>
          </a:bodyPr>
          <a:lstStyle/>
          <a:p>
            <a:pPr marL="0" marR="0" lvl="0" indent="0" algn="ctr" defTabSz="692603" rtl="0" eaLnBrk="1" fontAlgn="auto" latinLnBrk="0" hangingPunct="1">
              <a:lnSpc>
                <a:spcPct val="100000"/>
              </a:lnSpc>
              <a:spcBef>
                <a:spcPts val="0"/>
              </a:spcBef>
              <a:spcAft>
                <a:spcPts val="0"/>
              </a:spcAft>
              <a:buClrTx/>
              <a:buSzTx/>
              <a:buFontTx/>
              <a:buNone/>
              <a:tabLst/>
              <a:defRPr/>
            </a:pPr>
            <a:r>
              <a:rPr kumimoji="0" lang="es-ES" sz="1648" b="1" i="0" u="none" strike="noStrike" kern="1200" cap="none" spc="0" normalizeH="0" baseline="0" noProof="0" dirty="0">
                <a:ln>
                  <a:noFill/>
                </a:ln>
                <a:solidFill>
                  <a:prstClr val="black"/>
                </a:solidFill>
                <a:effectLst/>
                <a:uLnTx/>
                <a:uFillTx/>
                <a:latin typeface="Calibri Light"/>
                <a:ea typeface="+mn-ea"/>
                <a:cs typeface="+mn-cs"/>
              </a:rPr>
              <a:t>USD +2.191</a:t>
            </a:r>
          </a:p>
        </p:txBody>
      </p:sp>
      <p:cxnSp>
        <p:nvCxnSpPr>
          <p:cNvPr id="137" name="Conector recto 136">
            <a:extLst>
              <a:ext uri="{FF2B5EF4-FFF2-40B4-BE49-F238E27FC236}">
                <a16:creationId xmlns:a16="http://schemas.microsoft.com/office/drawing/2014/main" id="{42697D82-8513-F9E7-B002-E259C20EC0D7}"/>
              </a:ext>
            </a:extLst>
          </p:cNvPr>
          <p:cNvCxnSpPr>
            <a:cxnSpLocks/>
          </p:cNvCxnSpPr>
          <p:nvPr/>
        </p:nvCxnSpPr>
        <p:spPr>
          <a:xfrm flipV="1">
            <a:off x="3288592" y="2162547"/>
            <a:ext cx="2775658" cy="26943"/>
          </a:xfrm>
          <a:prstGeom prst="line">
            <a:avLst/>
          </a:prstGeom>
          <a:ln>
            <a:solidFill>
              <a:schemeClr val="tx1"/>
            </a:solidFill>
            <a:prstDash val="dash"/>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7" name="Rectángulo 6" hidden="1">
            <a:extLst>
              <a:ext uri="{FF2B5EF4-FFF2-40B4-BE49-F238E27FC236}">
                <a16:creationId xmlns:a16="http://schemas.microsoft.com/office/drawing/2014/main" id="{907804DB-520D-5B3B-E3F8-E32BF17FB341}"/>
              </a:ext>
            </a:extLst>
          </p:cNvPr>
          <p:cNvSpPr/>
          <p:nvPr/>
        </p:nvSpPr>
        <p:spPr>
          <a:xfrm>
            <a:off x="0" y="182"/>
            <a:ext cx="145351" cy="1453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marR="0" lvl="0" indent="0" algn="ctr" defTabSz="692603" rtl="0" eaLnBrk="1" fontAlgn="auto" latinLnBrk="0" hangingPunct="1">
              <a:lnSpc>
                <a:spcPct val="100000"/>
              </a:lnSpc>
              <a:spcBef>
                <a:spcPts val="0"/>
              </a:spcBef>
              <a:spcAft>
                <a:spcPts val="0"/>
              </a:spcAft>
              <a:buClrTx/>
              <a:buSzTx/>
              <a:buFontTx/>
              <a:buNone/>
              <a:tabLst/>
              <a:defRPr/>
            </a:pPr>
            <a:endParaRPr kumimoji="0" lang="es-UY" sz="1557" b="1" i="0" u="none" strike="noStrike" kern="1200" cap="none" spc="0" normalizeH="0" baseline="0" noProof="0" dirty="0">
              <a:ln>
                <a:noFill/>
              </a:ln>
              <a:solidFill>
                <a:prstClr val="white"/>
              </a:solidFill>
              <a:effectLst/>
              <a:uLnTx/>
              <a:uFillTx/>
              <a:latin typeface="Calibri Light"/>
              <a:ea typeface="+mn-ea"/>
              <a:cs typeface="+mn-cs"/>
              <a:sym typeface="+mj-lt"/>
            </a:endParaRPr>
          </a:p>
        </p:txBody>
      </p:sp>
      <p:sp>
        <p:nvSpPr>
          <p:cNvPr id="3" name="Marcador de número de diapositiva 2">
            <a:extLst>
              <a:ext uri="{FF2B5EF4-FFF2-40B4-BE49-F238E27FC236}">
                <a16:creationId xmlns:a16="http://schemas.microsoft.com/office/drawing/2014/main" id="{18CA7DDA-7BB7-DB04-455E-610265DF2C0F}"/>
              </a:ext>
            </a:extLst>
          </p:cNvPr>
          <p:cNvSpPr>
            <a:spLocks noGrp="1"/>
          </p:cNvSpPr>
          <p:nvPr>
            <p:ph type="sldNum" sz="quarter" idx="12"/>
          </p:nvPr>
        </p:nvSpPr>
        <p:spPr/>
        <p:txBody>
          <a:bodyPr/>
          <a:lstStyle/>
          <a:p>
            <a:pPr marL="0" marR="0" lvl="0" indent="0" algn="r" defTabSz="692603" rtl="0" eaLnBrk="1" fontAlgn="auto" latinLnBrk="0" hangingPunct="1">
              <a:lnSpc>
                <a:spcPct val="100000"/>
              </a:lnSpc>
              <a:spcBef>
                <a:spcPts val="0"/>
              </a:spcBef>
              <a:spcAft>
                <a:spcPts val="0"/>
              </a:spcAft>
              <a:buClrTx/>
              <a:buSzTx/>
              <a:buFontTx/>
              <a:buNone/>
              <a:tabLst/>
              <a:defRPr/>
            </a:pPr>
            <a:fld id="{75D57B79-4061-44BD-B534-85CA2EB6D39E}" type="slidenum">
              <a:rPr kumimoji="0" lang="es-UY"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692603" rtl="0" eaLnBrk="1" fontAlgn="auto" latinLnBrk="0" hangingPunct="1">
                <a:lnSpc>
                  <a:spcPct val="100000"/>
                </a:lnSpc>
                <a:spcBef>
                  <a:spcPts val="0"/>
                </a:spcBef>
                <a:spcAft>
                  <a:spcPts val="0"/>
                </a:spcAft>
                <a:buClrTx/>
                <a:buSzTx/>
                <a:buFontTx/>
                <a:buNone/>
                <a:tabLst/>
                <a:defRPr/>
              </a:pPr>
              <a:t>7</a:t>
            </a:fld>
            <a:endParaRPr kumimoji="0" lang="es-UY"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12" name="CuadroTexto 11">
            <a:extLst>
              <a:ext uri="{FF2B5EF4-FFF2-40B4-BE49-F238E27FC236}">
                <a16:creationId xmlns:a16="http://schemas.microsoft.com/office/drawing/2014/main" id="{ADB45E7B-5B3F-16EC-A9D5-5EA2217EAA27}"/>
              </a:ext>
            </a:extLst>
          </p:cNvPr>
          <p:cNvSpPr txBox="1"/>
          <p:nvPr/>
        </p:nvSpPr>
        <p:spPr>
          <a:xfrm>
            <a:off x="11662" y="6032872"/>
            <a:ext cx="10237932" cy="267489"/>
          </a:xfrm>
          <a:prstGeom prst="rect">
            <a:avLst/>
          </a:prstGeom>
          <a:noFill/>
        </p:spPr>
        <p:txBody>
          <a:bodyPr wrap="square" lIns="83545" tIns="41773" rIns="83545" bIns="41773" rtlCol="0">
            <a:spAutoFit/>
          </a:bodyPr>
          <a:lstStyle/>
          <a:p>
            <a:pPr marL="0" marR="0" lvl="0" indent="0" algn="l" defTabSz="692603" rtl="0" eaLnBrk="1" fontAlgn="auto" latinLnBrk="0" hangingPunct="1">
              <a:lnSpc>
                <a:spcPct val="100000"/>
              </a:lnSpc>
              <a:spcBef>
                <a:spcPts val="0"/>
              </a:spcBef>
              <a:spcAft>
                <a:spcPts val="0"/>
              </a:spcAft>
              <a:buClrTx/>
              <a:buSzTx/>
              <a:buFontTx/>
              <a:buNone/>
              <a:tabLst/>
              <a:defRPr/>
            </a:pPr>
            <a:r>
              <a:rPr kumimoji="0" lang="es-ES" sz="1190" b="0" i="0" u="none" strike="noStrike" kern="1200" cap="none" spc="0" normalizeH="0" baseline="0" noProof="0" dirty="0">
                <a:ln>
                  <a:noFill/>
                </a:ln>
                <a:solidFill>
                  <a:prstClr val="black">
                    <a:lumMod val="50000"/>
                    <a:lumOff val="50000"/>
                  </a:prstClr>
                </a:solidFill>
                <a:effectLst/>
                <a:uLnTx/>
                <a:uFillTx/>
                <a:latin typeface="Calibri Light (Títulos)"/>
                <a:ea typeface="+mn-ea"/>
                <a:cs typeface="+mn-cs"/>
              </a:rPr>
              <a:t>Cifras expresadas en millones. Los pesos fueron convertidos a tipo de cambio de cierre = $UYU 39,041 /USD.</a:t>
            </a:r>
          </a:p>
        </p:txBody>
      </p:sp>
      <p:sp>
        <p:nvSpPr>
          <p:cNvPr id="51" name="Rectángulo 50">
            <a:extLst>
              <a:ext uri="{FF2B5EF4-FFF2-40B4-BE49-F238E27FC236}">
                <a16:creationId xmlns:a16="http://schemas.microsoft.com/office/drawing/2014/main" id="{82C17B1C-096F-7E4C-0760-0C852FAB54C9}"/>
              </a:ext>
            </a:extLst>
          </p:cNvPr>
          <p:cNvSpPr/>
          <p:nvPr>
            <p:custDataLst>
              <p:tags r:id="rId13"/>
            </p:custDataLst>
          </p:nvPr>
        </p:nvSpPr>
        <p:spPr bwMode="auto">
          <a:xfrm>
            <a:off x="9199563" y="2865438"/>
            <a:ext cx="250825" cy="187325"/>
          </a:xfrm>
          <a:prstGeom prst="rect">
            <a:avLst/>
          </a:prstGeom>
          <a:solidFill>
            <a:srgbClr val="A5011A"/>
          </a:solidFill>
          <a:ln w="9525" cap="flat" cmpd="sng" algn="ctr">
            <a:solidFill>
              <a:srgbClr val="BD2611"/>
            </a:solidFill>
            <a:prstDash val="solid"/>
            <a:miter lim="800000"/>
            <a:headEnd type="none" w="med" len="med"/>
            <a:tailEnd type="none" w="med" len="med"/>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UY" sz="1800" b="0" i="0" u="none" strike="noStrike" kern="1200" cap="none" spc="0" normalizeH="0" baseline="0" noProof="0">
              <a:ln>
                <a:noFill/>
              </a:ln>
              <a:solidFill>
                <a:prstClr val="white"/>
              </a:solidFill>
              <a:effectLst/>
              <a:uLnTx/>
              <a:uFillTx/>
              <a:latin typeface="Calibri"/>
              <a:ea typeface="+mn-ea"/>
              <a:cs typeface="+mn-cs"/>
            </a:endParaRPr>
          </a:p>
        </p:txBody>
      </p:sp>
      <p:sp>
        <p:nvSpPr>
          <p:cNvPr id="52" name="Rectángulo 51">
            <a:extLst>
              <a:ext uri="{FF2B5EF4-FFF2-40B4-BE49-F238E27FC236}">
                <a16:creationId xmlns:a16="http://schemas.microsoft.com/office/drawing/2014/main" id="{6B5F32AC-798D-5511-AE2B-A612FF841449}"/>
              </a:ext>
            </a:extLst>
          </p:cNvPr>
          <p:cNvSpPr/>
          <p:nvPr>
            <p:custDataLst>
              <p:tags r:id="rId14"/>
            </p:custDataLst>
          </p:nvPr>
        </p:nvSpPr>
        <p:spPr bwMode="auto">
          <a:xfrm>
            <a:off x="9199563" y="3119438"/>
            <a:ext cx="250825" cy="187325"/>
          </a:xfrm>
          <a:prstGeom prst="rect">
            <a:avLst/>
          </a:prstGeom>
          <a:solidFill>
            <a:srgbClr val="BD2611"/>
          </a:solidFill>
          <a:ln w="9525" cap="flat" cmpd="sng" algn="ctr">
            <a:solidFill>
              <a:schemeClr val="tx1"/>
            </a:solidFill>
            <a:prstDash val="solid"/>
            <a:miter lim="800000"/>
            <a:headEnd type="none" w="med" len="med"/>
            <a:tailEnd type="none" w="med" len="med"/>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UY" sz="1800" b="0" i="0" u="none" strike="noStrike" kern="1200" cap="none" spc="0" normalizeH="0" baseline="0" noProof="0">
              <a:ln>
                <a:noFill/>
              </a:ln>
              <a:solidFill>
                <a:prstClr val="white"/>
              </a:solidFill>
              <a:effectLst/>
              <a:uLnTx/>
              <a:uFillTx/>
              <a:latin typeface="Calibri"/>
              <a:ea typeface="+mn-ea"/>
              <a:cs typeface="+mn-cs"/>
            </a:endParaRPr>
          </a:p>
        </p:txBody>
      </p:sp>
      <p:sp>
        <p:nvSpPr>
          <p:cNvPr id="10" name="Rectángulo 9">
            <a:extLst>
              <a:ext uri="{FF2B5EF4-FFF2-40B4-BE49-F238E27FC236}">
                <a16:creationId xmlns:a16="http://schemas.microsoft.com/office/drawing/2014/main" id="{F5DF16F7-F13D-4F3C-EE51-E1EE42737741}"/>
              </a:ext>
            </a:extLst>
          </p:cNvPr>
          <p:cNvSpPr/>
          <p:nvPr>
            <p:custDataLst>
              <p:tags r:id="rId15"/>
            </p:custDataLst>
          </p:nvPr>
        </p:nvSpPr>
        <p:spPr bwMode="auto">
          <a:xfrm>
            <a:off x="9199563" y="3373438"/>
            <a:ext cx="250825" cy="187325"/>
          </a:xfrm>
          <a:prstGeom prst="rect">
            <a:avLst/>
          </a:prstGeom>
          <a:solidFill>
            <a:srgbClr val="E63015"/>
          </a:solidFill>
          <a:ln w="9525" cap="flat" cmpd="sng" algn="ctr">
            <a:solidFill>
              <a:schemeClr val="tx1"/>
            </a:solidFill>
            <a:prstDash val="solid"/>
            <a:miter lim="800000"/>
            <a:headEnd type="none" w="med" len="med"/>
            <a:tailEnd type="none" w="med" len="med"/>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UY" sz="1800" b="0" i="0" u="none" strike="noStrike" kern="1200" cap="none" spc="0" normalizeH="0" baseline="0" noProof="0">
              <a:ln>
                <a:noFill/>
              </a:ln>
              <a:solidFill>
                <a:prstClr val="white"/>
              </a:solidFill>
              <a:effectLst/>
              <a:uLnTx/>
              <a:uFillTx/>
              <a:latin typeface="Calibri"/>
              <a:ea typeface="+mn-ea"/>
              <a:cs typeface="+mn-cs"/>
            </a:endParaRPr>
          </a:p>
        </p:txBody>
      </p:sp>
      <p:sp>
        <p:nvSpPr>
          <p:cNvPr id="55" name="Rectángulo 54">
            <a:extLst>
              <a:ext uri="{FF2B5EF4-FFF2-40B4-BE49-F238E27FC236}">
                <a16:creationId xmlns:a16="http://schemas.microsoft.com/office/drawing/2014/main" id="{3358DBAC-EAFF-43E1-8937-DAC0C1330DDB}"/>
              </a:ext>
            </a:extLst>
          </p:cNvPr>
          <p:cNvSpPr/>
          <p:nvPr>
            <p:custDataLst>
              <p:tags r:id="rId16"/>
            </p:custDataLst>
          </p:nvPr>
        </p:nvSpPr>
        <p:spPr bwMode="auto">
          <a:xfrm>
            <a:off x="9199563" y="2611438"/>
            <a:ext cx="250825" cy="187325"/>
          </a:xfrm>
          <a:prstGeom prst="rect">
            <a:avLst/>
          </a:prstGeom>
          <a:solidFill>
            <a:srgbClr val="808080"/>
          </a:solidFill>
          <a:ln w="9525" cap="flat" cmpd="sng" algn="ctr">
            <a:solidFill>
              <a:srgbClr val="808080"/>
            </a:solidFill>
            <a:prstDash val="solid"/>
            <a:miter lim="800000"/>
            <a:headEnd type="none" w="med" len="med"/>
            <a:tailEnd type="none" w="med" len="med"/>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UY"/>
          </a:p>
        </p:txBody>
      </p:sp>
      <p:sp>
        <p:nvSpPr>
          <p:cNvPr id="46" name="Marcador de texto 2">
            <a:extLst>
              <a:ext uri="{FF2B5EF4-FFF2-40B4-BE49-F238E27FC236}">
                <a16:creationId xmlns:a16="http://schemas.microsoft.com/office/drawing/2014/main" id="{EEF0443E-5A88-F345-85BB-93C4DE5CD279}"/>
              </a:ext>
            </a:extLst>
          </p:cNvPr>
          <p:cNvSpPr>
            <a:spLocks/>
          </p:cNvSpPr>
          <p:nvPr>
            <p:custDataLst>
              <p:tags r:id="rId17"/>
            </p:custDataLst>
          </p:nvPr>
        </p:nvSpPr>
        <p:spPr bwMode="auto">
          <a:xfrm>
            <a:off x="9501188" y="2876550"/>
            <a:ext cx="1074738"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532" indent="-228532" algn="l" defTabSz="9141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9" indent="-228532" algn="l" defTabSz="9141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5" indent="-228532" algn="l" defTabSz="9141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1"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8"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864"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32"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996"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62"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132" rtl="0" eaLnBrk="1" fontAlgn="auto" latinLnBrk="0" hangingPunct="1">
              <a:lnSpc>
                <a:spcPct val="90000"/>
              </a:lnSpc>
              <a:spcBef>
                <a:spcPct val="0"/>
              </a:spcBef>
              <a:spcAft>
                <a:spcPct val="0"/>
              </a:spcAft>
              <a:buClrTx/>
              <a:buSzTx/>
              <a:buFont typeface="Arial" panose="020B0604020202020204" pitchFamily="34" charset="0"/>
              <a:buNone/>
              <a:tabLst/>
              <a:defRPr/>
            </a:pPr>
            <a:fld id="{9BF35390-8620-4B7D-BF3B-7384DDF6AF24}" type="datetime'''''I''''ME''S''I'' ''$'''''' ''''''''2''''''''''2.''06''8'">
              <a:rPr kumimoji="0" lang="es-UY" altLang="en-US" sz="1400" b="0" i="0" u="none" strike="noStrike" kern="1200" cap="none" spc="0" normalizeH="0" baseline="0" noProof="0" smtClean="0">
                <a:ln>
                  <a:noFill/>
                </a:ln>
                <a:solidFill>
                  <a:prstClr val="black"/>
                </a:solidFill>
                <a:effectLst/>
                <a:uLnTx/>
                <a:uFillTx/>
                <a:latin typeface="Calibri"/>
                <a:ea typeface="+mn-ea"/>
                <a:cs typeface="+mn-cs"/>
                <a:sym typeface="+mn-lt"/>
              </a:rPr>
              <a:pPr marL="0" marR="0" lvl="0" indent="0" algn="l" defTabSz="914132" rtl="0" eaLnBrk="1" fontAlgn="auto" latinLnBrk="0" hangingPunct="1">
                <a:lnSpc>
                  <a:spcPct val="90000"/>
                </a:lnSpc>
                <a:spcBef>
                  <a:spcPct val="0"/>
                </a:spcBef>
                <a:spcAft>
                  <a:spcPct val="0"/>
                </a:spcAft>
                <a:buClrTx/>
                <a:buSzTx/>
                <a:buFont typeface="Arial" panose="020B0604020202020204" pitchFamily="34" charset="0"/>
                <a:buNone/>
                <a:tabLst/>
                <a:defRPr/>
              </a:pPr>
              <a:t>IMESI $ 22.068</a:t>
            </a:fld>
            <a:endParaRPr kumimoji="0" lang="es-UY" sz="1400" b="0" i="0" u="none" strike="noStrike" kern="1200" cap="none" spc="0" normalizeH="0" baseline="0" noProof="0" dirty="0">
              <a:ln>
                <a:noFill/>
              </a:ln>
              <a:solidFill>
                <a:prstClr val="black"/>
              </a:solidFill>
              <a:effectLst/>
              <a:uLnTx/>
              <a:uFillTx/>
              <a:latin typeface="Calibri"/>
              <a:ea typeface="+mn-ea"/>
              <a:cs typeface="+mn-cs"/>
              <a:sym typeface="+mn-lt"/>
            </a:endParaRPr>
          </a:p>
        </p:txBody>
      </p:sp>
      <p:sp>
        <p:nvSpPr>
          <p:cNvPr id="43" name="Marcador de texto 2">
            <a:extLst>
              <a:ext uri="{FF2B5EF4-FFF2-40B4-BE49-F238E27FC236}">
                <a16:creationId xmlns:a16="http://schemas.microsoft.com/office/drawing/2014/main" id="{5F3329F0-3BA1-1904-2142-BC0E8DF3DC56}"/>
              </a:ext>
            </a:extLst>
          </p:cNvPr>
          <p:cNvSpPr>
            <a:spLocks/>
          </p:cNvSpPr>
          <p:nvPr>
            <p:custDataLst>
              <p:tags r:id="rId18"/>
            </p:custDataLst>
          </p:nvPr>
        </p:nvSpPr>
        <p:spPr bwMode="auto">
          <a:xfrm>
            <a:off x="9501188" y="3130550"/>
            <a:ext cx="1690688"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532" indent="-228532" algn="l" defTabSz="9141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9" indent="-228532" algn="l" defTabSz="9141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5" indent="-228532" algn="l" defTabSz="9141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1"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8"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864"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32"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996"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62"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132" rtl="0" eaLnBrk="1" fontAlgn="auto" latinLnBrk="0" hangingPunct="1">
              <a:lnSpc>
                <a:spcPct val="90000"/>
              </a:lnSpc>
              <a:spcBef>
                <a:spcPct val="0"/>
              </a:spcBef>
              <a:spcAft>
                <a:spcPct val="0"/>
              </a:spcAft>
              <a:buClrTx/>
              <a:buSzTx/>
              <a:buFont typeface="Arial" panose="020B0604020202020204" pitchFamily="34" charset="0"/>
              <a:buNone/>
              <a:tabLst/>
              <a:defRPr/>
            </a:pPr>
            <a:fld id="{716F78DE-95AE-439C-9CC8-0DDA91F5A8DB}" type="datetime'''Im''''''pu''''''e''''s''t''o C''O''2 $'''' ''13.''''''0''98'">
              <a:rPr kumimoji="0" lang="es-UY" altLang="en-US" sz="1400" b="0" i="0" u="none" strike="noStrike" kern="1200" cap="none" spc="0" normalizeH="0" baseline="0" noProof="0" smtClean="0">
                <a:ln>
                  <a:noFill/>
                </a:ln>
                <a:solidFill>
                  <a:prstClr val="black"/>
                </a:solidFill>
                <a:effectLst/>
                <a:uLnTx/>
                <a:uFillTx/>
                <a:latin typeface="Calibri"/>
                <a:ea typeface="+mn-ea"/>
                <a:cs typeface="+mn-cs"/>
                <a:sym typeface="+mn-lt"/>
              </a:rPr>
              <a:pPr marL="0" marR="0" lvl="0" indent="0" algn="l" defTabSz="914132" rtl="0" eaLnBrk="1" fontAlgn="auto" latinLnBrk="0" hangingPunct="1">
                <a:lnSpc>
                  <a:spcPct val="90000"/>
                </a:lnSpc>
                <a:spcBef>
                  <a:spcPct val="0"/>
                </a:spcBef>
                <a:spcAft>
                  <a:spcPct val="0"/>
                </a:spcAft>
                <a:buClrTx/>
                <a:buSzTx/>
                <a:buFont typeface="Arial" panose="020B0604020202020204" pitchFamily="34" charset="0"/>
                <a:buNone/>
                <a:tabLst/>
                <a:defRPr/>
              </a:pPr>
              <a:t>Impuesto CO2 $ 13.098</a:t>
            </a:fld>
            <a:endParaRPr kumimoji="0" lang="es-UY" sz="1400" b="0" i="0" u="none" strike="noStrike" kern="1200" cap="none" spc="0" normalizeH="0" baseline="0" noProof="0" dirty="0">
              <a:ln>
                <a:noFill/>
              </a:ln>
              <a:solidFill>
                <a:prstClr val="black"/>
              </a:solidFill>
              <a:effectLst/>
              <a:uLnTx/>
              <a:uFillTx/>
              <a:latin typeface="Calibri"/>
              <a:ea typeface="+mn-ea"/>
              <a:cs typeface="+mn-cs"/>
              <a:sym typeface="+mn-lt"/>
            </a:endParaRPr>
          </a:p>
        </p:txBody>
      </p:sp>
      <p:sp>
        <p:nvSpPr>
          <p:cNvPr id="2" name="Marcador de texto 2">
            <a:extLst>
              <a:ext uri="{FF2B5EF4-FFF2-40B4-BE49-F238E27FC236}">
                <a16:creationId xmlns:a16="http://schemas.microsoft.com/office/drawing/2014/main" id="{C62698A5-1EF1-4CB3-5B49-2CDB31C5EDE9}"/>
              </a:ext>
            </a:extLst>
          </p:cNvPr>
          <p:cNvSpPr>
            <a:spLocks/>
          </p:cNvSpPr>
          <p:nvPr>
            <p:custDataLst>
              <p:tags r:id="rId19"/>
            </p:custDataLst>
          </p:nvPr>
        </p:nvSpPr>
        <p:spPr bwMode="auto">
          <a:xfrm>
            <a:off x="9501188" y="3384550"/>
            <a:ext cx="150495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532" indent="-228532" algn="l" defTabSz="9141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9" indent="-228532" algn="l" defTabSz="9141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5" indent="-228532" algn="l" defTabSz="9141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1"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8"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864"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32"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996"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62"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132" rtl="0" eaLnBrk="1" fontAlgn="auto" latinLnBrk="0" hangingPunct="1">
              <a:lnSpc>
                <a:spcPct val="90000"/>
              </a:lnSpc>
              <a:spcBef>
                <a:spcPct val="0"/>
              </a:spcBef>
              <a:spcAft>
                <a:spcPct val="0"/>
              </a:spcAft>
              <a:buClrTx/>
              <a:buSzTx/>
              <a:buFont typeface="Arial" panose="020B0604020202020204" pitchFamily="34" charset="0"/>
              <a:buNone/>
              <a:tabLst/>
              <a:defRPr/>
            </a:pPr>
            <a:fld id="{B66FD8A6-F3F3-40D3-AB98-C0A26575EB0C}" type="datetime'''''''F''''ide''i''com''is''o''s'''''''''' ''''''$ 3.54''''9'">
              <a:rPr kumimoji="0" lang="es-UY" altLang="en-US" sz="1400" b="0" i="0" u="none" strike="noStrike" kern="1200" cap="none" spc="0" normalizeH="0" baseline="0" noProof="0" smtClean="0">
                <a:ln>
                  <a:noFill/>
                </a:ln>
                <a:solidFill>
                  <a:prstClr val="black"/>
                </a:solidFill>
                <a:effectLst/>
                <a:uLnTx/>
                <a:uFillTx/>
                <a:latin typeface="Calibri"/>
                <a:ea typeface="+mn-ea"/>
                <a:cs typeface="+mn-cs"/>
              </a:rPr>
              <a:pPr marL="0" marR="0" lvl="0" indent="0" algn="l" defTabSz="914132" rtl="0" eaLnBrk="1" fontAlgn="auto" latinLnBrk="0" hangingPunct="1">
                <a:lnSpc>
                  <a:spcPct val="90000"/>
                </a:lnSpc>
                <a:spcBef>
                  <a:spcPct val="0"/>
                </a:spcBef>
                <a:spcAft>
                  <a:spcPct val="0"/>
                </a:spcAft>
                <a:buClrTx/>
                <a:buSzTx/>
                <a:buFont typeface="Arial" panose="020B0604020202020204" pitchFamily="34" charset="0"/>
                <a:buNone/>
                <a:tabLst/>
                <a:defRPr/>
              </a:pPr>
              <a:t>Fideicomisos $ 3.549</a:t>
            </a:fld>
            <a:endParaRPr kumimoji="0" lang="es-UY" sz="1400" b="0" i="0" u="none" strike="noStrike" kern="1200" cap="none" spc="0" normalizeH="0" baseline="0" noProof="0" dirty="0">
              <a:ln>
                <a:noFill/>
              </a:ln>
              <a:solidFill>
                <a:prstClr val="black"/>
              </a:solidFill>
              <a:effectLst/>
              <a:uLnTx/>
              <a:uFillTx/>
              <a:latin typeface="Calibri"/>
              <a:ea typeface="+mn-ea"/>
              <a:cs typeface="+mn-cs"/>
              <a:sym typeface="+mn-lt"/>
            </a:endParaRPr>
          </a:p>
        </p:txBody>
      </p:sp>
      <p:sp>
        <p:nvSpPr>
          <p:cNvPr id="53" name="Marcador de texto 2">
            <a:extLst>
              <a:ext uri="{FF2B5EF4-FFF2-40B4-BE49-F238E27FC236}">
                <a16:creationId xmlns:a16="http://schemas.microsoft.com/office/drawing/2014/main" id="{CEABA8EE-D707-F1C8-CAD5-5E1D876A55E7}"/>
              </a:ext>
            </a:extLst>
          </p:cNvPr>
          <p:cNvSpPr>
            <a:spLocks/>
          </p:cNvSpPr>
          <p:nvPr>
            <p:custDataLst>
              <p:tags r:id="rId20"/>
            </p:custDataLst>
          </p:nvPr>
        </p:nvSpPr>
        <p:spPr bwMode="auto">
          <a:xfrm>
            <a:off x="9501188" y="2622550"/>
            <a:ext cx="22479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532" indent="-228532" algn="l" defTabSz="9141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9" indent="-228532" algn="l" defTabSz="9141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5" indent="-228532" algn="l" defTabSz="9141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1"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8"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864"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32"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996"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62"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spcBef>
                <a:spcPct val="0"/>
              </a:spcBef>
              <a:spcAft>
                <a:spcPct val="0"/>
              </a:spcAft>
              <a:buNone/>
              <a:defRPr/>
            </a:pPr>
            <a:fld id="{258BF0F0-12A6-4C08-AC83-3E4DF24F7CBD}" type="datetime'D''e''sc''uent''o''s y comisio''nes'''''''' ''''$'' ''''2''27'">
              <a:rPr lang="es-UY" altLang="en-US" sz="1400" smtClean="0">
                <a:solidFill>
                  <a:srgbClr val="000000"/>
                </a:solidFill>
              </a:rPr>
              <a:pPr marL="0" lvl="0" indent="0">
                <a:spcBef>
                  <a:spcPct val="0"/>
                </a:spcBef>
                <a:spcAft>
                  <a:spcPct val="0"/>
                </a:spcAft>
                <a:buNone/>
                <a:defRPr/>
              </a:pPr>
              <a:t>Descuentos y comisiones $ 227</a:t>
            </a:fld>
            <a:endParaRPr kumimoji="0" lang="es-UY" sz="1400" b="0" i="0" strike="noStrike" kern="1200" cap="none" spc="0" normalizeH="0" baseline="0" noProof="0" dirty="0">
              <a:ln>
                <a:noFill/>
              </a:ln>
              <a:solidFill>
                <a:srgbClr val="000000"/>
              </a:solidFill>
              <a:effectLst/>
              <a:uLnTx/>
              <a:uFillTx/>
              <a:sym typeface="+mn-lt"/>
            </a:endParaRPr>
          </a:p>
        </p:txBody>
      </p:sp>
      <p:sp>
        <p:nvSpPr>
          <p:cNvPr id="6" name="CuadroTexto 5">
            <a:extLst>
              <a:ext uri="{FF2B5EF4-FFF2-40B4-BE49-F238E27FC236}">
                <a16:creationId xmlns:a16="http://schemas.microsoft.com/office/drawing/2014/main" id="{ED42A35D-FB1B-DEC2-B174-4E094174ADE5}"/>
              </a:ext>
            </a:extLst>
          </p:cNvPr>
          <p:cNvSpPr txBox="1"/>
          <p:nvPr/>
        </p:nvSpPr>
        <p:spPr>
          <a:xfrm>
            <a:off x="162293" y="264357"/>
            <a:ext cx="11343652" cy="599523"/>
          </a:xfrm>
          <a:prstGeom prst="rect">
            <a:avLst/>
          </a:prstGeom>
          <a:noFill/>
        </p:spPr>
        <p:txBody>
          <a:bodyPr wrap="square" rtlCol="0">
            <a:spAutoFit/>
          </a:bodyPr>
          <a:lstStyle/>
          <a:p>
            <a:pPr defTabSz="692603"/>
            <a:r>
              <a:rPr lang="es-UY" sz="3296" dirty="0">
                <a:solidFill>
                  <a:srgbClr val="5B9BD5">
                    <a:lumMod val="75000"/>
                  </a:srgbClr>
                </a:solidFill>
                <a:latin typeface="Calibri"/>
              </a:rPr>
              <a:t>PRINCIPALES RESULTADOS DEL EJERCICIO 2025 </a:t>
            </a:r>
            <a:r>
              <a:rPr lang="es-UY" sz="2564" dirty="0">
                <a:solidFill>
                  <a:srgbClr val="5B9BD5">
                    <a:lumMod val="75000"/>
                  </a:srgbClr>
                </a:solidFill>
                <a:latin typeface="Calibri"/>
              </a:rPr>
              <a:t>(1/3)</a:t>
            </a:r>
            <a:endParaRPr lang="es-UY" sz="3296" dirty="0">
              <a:solidFill>
                <a:srgbClr val="5B9BD5">
                  <a:lumMod val="75000"/>
                </a:srgbClr>
              </a:solidFill>
              <a:latin typeface="Calibri"/>
            </a:endParaRPr>
          </a:p>
        </p:txBody>
      </p:sp>
    </p:spTree>
    <p:extLst>
      <p:ext uri="{BB962C8B-B14F-4D97-AF65-F5344CB8AC3E}">
        <p14:creationId xmlns:p14="http://schemas.microsoft.com/office/powerpoint/2010/main" val="12584067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47">
            <a:lum/>
          </a:blip>
          <a:srcRect/>
          <a:stretch>
            <a:fillRect/>
          </a:stretch>
        </a:blipFill>
        <a:effectLst/>
      </p:bgPr>
    </p:bg>
    <p:spTree>
      <p:nvGrpSpPr>
        <p:cNvPr id="1" name="">
          <a:extLst>
            <a:ext uri="{FF2B5EF4-FFF2-40B4-BE49-F238E27FC236}">
              <a16:creationId xmlns:a16="http://schemas.microsoft.com/office/drawing/2014/main" id="{D7E5B9F8-19F6-D7BD-6BBB-FD58E48EF39C}"/>
            </a:ext>
          </a:extLst>
        </p:cNvPr>
        <p:cNvGrpSpPr/>
        <p:nvPr/>
      </p:nvGrpSpPr>
      <p:grpSpPr>
        <a:xfrm>
          <a:off x="0" y="0"/>
          <a:ext cx="0" cy="0"/>
          <a:chOff x="0" y="0"/>
          <a:chExt cx="0" cy="0"/>
        </a:xfrm>
      </p:grpSpPr>
      <p:graphicFrame>
        <p:nvGraphicFramePr>
          <p:cNvPr id="5" name="Objeto 4" hidden="1">
            <a:extLst>
              <a:ext uri="{FF2B5EF4-FFF2-40B4-BE49-F238E27FC236}">
                <a16:creationId xmlns:a16="http://schemas.microsoft.com/office/drawing/2014/main" id="{79ADC57C-CB6E-898D-A0E3-8EB45186F74A}"/>
              </a:ext>
            </a:extLst>
          </p:cNvPr>
          <p:cNvGraphicFramePr>
            <a:graphicFrameLocks/>
          </p:cNvGraphicFramePr>
          <p:nvPr>
            <p:custDataLst>
              <p:tags r:id="rId1"/>
            </p:custDataLst>
            <p:extLst>
              <p:ext uri="{D42A27DB-BD31-4B8C-83A1-F6EECF244321}">
                <p14:modId xmlns:p14="http://schemas.microsoft.com/office/powerpoint/2010/main" val="2338361565"/>
              </p:ext>
            </p:extLst>
          </p:nvPr>
        </p:nvGraphicFramePr>
        <p:xfrm>
          <a:off x="1777" y="1817"/>
          <a:ext cx="1454" cy="1454"/>
        </p:xfrm>
        <a:graphic>
          <a:graphicData uri="http://schemas.openxmlformats.org/presentationml/2006/ole">
            <mc:AlternateContent xmlns:mc="http://schemas.openxmlformats.org/markup-compatibility/2006">
              <mc:Choice xmlns:v="urn:schemas-microsoft-com:vml" Requires="v">
                <p:oleObj name="Diapositiva de think-cell" r:id="rId48" imgW="493" imgH="493" progId="TCLayout.ActiveDocument.1">
                  <p:embed/>
                </p:oleObj>
              </mc:Choice>
              <mc:Fallback>
                <p:oleObj name="Diapositiva de think-cell" r:id="rId48" imgW="493" imgH="493" progId="TCLayout.ActiveDocument.1">
                  <p:embed/>
                  <p:pic>
                    <p:nvPicPr>
                      <p:cNvPr id="5" name="Objeto 4" hidden="1">
                        <a:extLst>
                          <a:ext uri="{FF2B5EF4-FFF2-40B4-BE49-F238E27FC236}">
                            <a16:creationId xmlns:a16="http://schemas.microsoft.com/office/drawing/2014/main" id="{79ADC57C-CB6E-898D-A0E3-8EB45186F74A}"/>
                          </a:ext>
                        </a:extLst>
                      </p:cNvPr>
                      <p:cNvPicPr/>
                      <p:nvPr/>
                    </p:nvPicPr>
                    <p:blipFill>
                      <a:blip r:embed="rId49"/>
                      <a:stretch>
                        <a:fillRect/>
                      </a:stretch>
                    </p:blipFill>
                    <p:spPr>
                      <a:xfrm>
                        <a:off x="1777" y="1817"/>
                        <a:ext cx="1454" cy="1454"/>
                      </a:xfrm>
                      <a:prstGeom prst="rect">
                        <a:avLst/>
                      </a:prstGeom>
                    </p:spPr>
                  </p:pic>
                </p:oleObj>
              </mc:Fallback>
            </mc:AlternateContent>
          </a:graphicData>
        </a:graphic>
      </p:graphicFrame>
      <p:sp>
        <p:nvSpPr>
          <p:cNvPr id="4" name="Rectángulo 3" hidden="1">
            <a:extLst>
              <a:ext uri="{FF2B5EF4-FFF2-40B4-BE49-F238E27FC236}">
                <a16:creationId xmlns:a16="http://schemas.microsoft.com/office/drawing/2014/main" id="{8FC47F54-0A19-BACD-FD75-4F54B7D16DAE}"/>
              </a:ext>
            </a:extLst>
          </p:cNvPr>
          <p:cNvSpPr/>
          <p:nvPr>
            <p:custDataLst>
              <p:tags r:id="rId2"/>
            </p:custDataLst>
          </p:nvPr>
        </p:nvSpPr>
        <p:spPr>
          <a:xfrm>
            <a:off x="323" y="364"/>
            <a:ext cx="145343" cy="1453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marR="0" lvl="0" indent="0" algn="ctr" defTabSz="692553" rtl="0" eaLnBrk="1" fontAlgn="auto" latinLnBrk="0" hangingPunct="1">
              <a:lnSpc>
                <a:spcPct val="100000"/>
              </a:lnSpc>
              <a:spcBef>
                <a:spcPts val="0"/>
              </a:spcBef>
              <a:spcAft>
                <a:spcPts val="0"/>
              </a:spcAft>
              <a:buClrTx/>
              <a:buSzTx/>
              <a:buFontTx/>
              <a:buNone/>
              <a:tabLst/>
              <a:defRPr/>
            </a:pPr>
            <a:endParaRPr kumimoji="0" lang="es-UY" sz="1282" b="0" i="0" u="none" strike="noStrike" kern="1200" cap="none" spc="0" normalizeH="0" baseline="0" noProof="0" dirty="0">
              <a:ln>
                <a:noFill/>
              </a:ln>
              <a:solidFill>
                <a:prstClr val="white"/>
              </a:solidFill>
              <a:effectLst/>
              <a:uLnTx/>
              <a:uFillTx/>
              <a:latin typeface="Calibri" panose="020F0502020204030204" pitchFamily="34" charset="0"/>
              <a:ea typeface="+mn-ea"/>
              <a:cs typeface="+mn-cs"/>
              <a:sym typeface="Calibri" panose="020F0502020204030204" pitchFamily="34" charset="0"/>
            </a:endParaRPr>
          </a:p>
        </p:txBody>
      </p:sp>
      <p:sp>
        <p:nvSpPr>
          <p:cNvPr id="47" name="CuadroTexto 2">
            <a:extLst>
              <a:ext uri="{FF2B5EF4-FFF2-40B4-BE49-F238E27FC236}">
                <a16:creationId xmlns:a16="http://schemas.microsoft.com/office/drawing/2014/main" id="{0133159C-DCB5-DFD4-6986-4C7221E8B64A}"/>
              </a:ext>
            </a:extLst>
          </p:cNvPr>
          <p:cNvSpPr txBox="1"/>
          <p:nvPr/>
        </p:nvSpPr>
        <p:spPr>
          <a:xfrm>
            <a:off x="1586539" y="1110286"/>
            <a:ext cx="1229574" cy="337957"/>
          </a:xfrm>
          <a:prstGeom prst="rect">
            <a:avLst/>
          </a:prstGeom>
          <a:noFill/>
        </p:spPr>
        <p:txBody>
          <a:bodyPr wrap="square" lIns="83545" tIns="41773" rIns="83545" bIns="41773" rtlCol="0">
            <a:spAutoFit/>
          </a:bodyPr>
          <a:lstStyle/>
          <a:p>
            <a:pPr marL="0" marR="0" lvl="0" indent="0" algn="ctr" defTabSz="692603" rtl="0" eaLnBrk="1" fontAlgn="auto" latinLnBrk="0" hangingPunct="1">
              <a:lnSpc>
                <a:spcPct val="100000"/>
              </a:lnSpc>
              <a:spcBef>
                <a:spcPts val="0"/>
              </a:spcBef>
              <a:spcAft>
                <a:spcPts val="0"/>
              </a:spcAft>
              <a:buClrTx/>
              <a:buSzTx/>
              <a:buFontTx/>
              <a:buNone/>
              <a:tabLst/>
              <a:defRPr/>
            </a:pPr>
            <a:r>
              <a:rPr kumimoji="0" lang="es-ES" sz="1648" b="1" i="0" u="none" strike="noStrike" kern="1200" cap="none" spc="0" normalizeH="0" baseline="0" noProof="0" dirty="0">
                <a:ln>
                  <a:noFill/>
                </a:ln>
                <a:solidFill>
                  <a:prstClr val="black"/>
                </a:solidFill>
                <a:effectLst/>
                <a:uLnTx/>
                <a:uFillTx/>
                <a:latin typeface="Calibri Light"/>
                <a:ea typeface="+mn-ea"/>
                <a:cs typeface="+mn-cs"/>
              </a:rPr>
              <a:t>USD -</a:t>
            </a:r>
            <a:r>
              <a:rPr lang="es-ES" sz="1648" b="1" dirty="0">
                <a:solidFill>
                  <a:prstClr val="black"/>
                </a:solidFill>
                <a:latin typeface="Calibri Light"/>
              </a:rPr>
              <a:t>1.948</a:t>
            </a:r>
            <a:endParaRPr kumimoji="0" lang="es-ES" sz="1648" b="1" i="0" u="none" strike="noStrike" kern="1200" cap="none" spc="0" normalizeH="0" baseline="0" noProof="0" dirty="0">
              <a:ln>
                <a:noFill/>
              </a:ln>
              <a:solidFill>
                <a:prstClr val="black"/>
              </a:solidFill>
              <a:effectLst/>
              <a:uLnTx/>
              <a:uFillTx/>
              <a:latin typeface="Calibri Light"/>
              <a:ea typeface="+mn-ea"/>
              <a:cs typeface="+mn-cs"/>
            </a:endParaRPr>
          </a:p>
        </p:txBody>
      </p:sp>
      <p:graphicFrame>
        <p:nvGraphicFramePr>
          <p:cNvPr id="21" name="Chart 3">
            <a:extLst>
              <a:ext uri="{FF2B5EF4-FFF2-40B4-BE49-F238E27FC236}">
                <a16:creationId xmlns:a16="http://schemas.microsoft.com/office/drawing/2014/main" id="{E31567AF-2A18-C945-4F76-EE26906730F9}"/>
              </a:ext>
            </a:extLst>
          </p:cNvPr>
          <p:cNvGraphicFramePr/>
          <p:nvPr>
            <p:custDataLst>
              <p:tags r:id="rId3"/>
            </p:custDataLst>
            <p:extLst>
              <p:ext uri="{D42A27DB-BD31-4B8C-83A1-F6EECF244321}">
                <p14:modId xmlns:p14="http://schemas.microsoft.com/office/powerpoint/2010/main" val="256980190"/>
              </p:ext>
            </p:extLst>
          </p:nvPr>
        </p:nvGraphicFramePr>
        <p:xfrm>
          <a:off x="8929688" y="1058863"/>
          <a:ext cx="2713037" cy="3219450"/>
        </p:xfrm>
        <a:graphic>
          <a:graphicData uri="http://schemas.openxmlformats.org/drawingml/2006/chart">
            <c:chart xmlns:c="http://schemas.openxmlformats.org/drawingml/2006/chart" xmlns:r="http://schemas.openxmlformats.org/officeDocument/2006/relationships" r:id="rId50"/>
          </a:graphicData>
        </a:graphic>
      </p:graphicFrame>
      <p:sp>
        <p:nvSpPr>
          <p:cNvPr id="58" name="Marcador de texto 2">
            <a:extLst>
              <a:ext uri="{FF2B5EF4-FFF2-40B4-BE49-F238E27FC236}">
                <a16:creationId xmlns:a16="http://schemas.microsoft.com/office/drawing/2014/main" id="{CBBF6268-8968-836E-BC96-B8AAC8279CAC}"/>
              </a:ext>
            </a:extLst>
          </p:cNvPr>
          <p:cNvSpPr>
            <a:spLocks/>
          </p:cNvSpPr>
          <p:nvPr>
            <p:custDataLst>
              <p:tags r:id="rId4"/>
            </p:custDataLst>
          </p:nvPr>
        </p:nvSpPr>
        <p:spPr bwMode="gray">
          <a:xfrm>
            <a:off x="9205913" y="2081213"/>
            <a:ext cx="295062" cy="175875"/>
          </a:xfrm>
          <a:prstGeom prst="rect">
            <a:avLst/>
          </a:prstGeom>
          <a:solidFill>
            <a:srgbClr val="D79768"/>
          </a:solidFill>
          <a:ln>
            <a:noFill/>
          </a:ln>
          <a:effectLst/>
        </p:spPr>
        <p:txBody>
          <a:bodyPr vert="horz" wrap="none" lIns="23256" tIns="0" rIns="23256"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E4FC7C70-CC24-4114-9B4F-A45D7206B83B}" type="datetime'-1''%'''''''''''''''''''''''''''''''''''''''''''''''''''''">
              <a:rPr kumimoji="0" lang="es-UY" altLang="en-US" sz="1282" b="0" i="0" u="none" strike="noStrike" kern="1200" cap="none" spc="0" normalizeH="0" baseline="0" noProof="0">
                <a:ln>
                  <a:noFill/>
                </a:ln>
                <a:solidFill>
                  <a:prstClr val="black"/>
                </a:solidFill>
                <a:effectLst/>
                <a:uLnTx/>
                <a:uFillTx/>
                <a:latin typeface="Calibri"/>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-1%</a:t>
            </a:fld>
            <a:endParaRPr kumimoji="0" lang="es-UY" sz="1282" b="0" i="0" u="none" strike="noStrike" kern="1200" cap="none" spc="0" normalizeH="0" baseline="0" noProof="0" dirty="0">
              <a:ln>
                <a:noFill/>
              </a:ln>
              <a:solidFill>
                <a:prstClr val="black"/>
              </a:solidFill>
              <a:effectLst/>
              <a:uLnTx/>
              <a:uFillTx/>
              <a:latin typeface="Calibri"/>
              <a:ea typeface="+mn-ea"/>
              <a:cs typeface="+mn-cs"/>
              <a:sym typeface="+mn-lt"/>
            </a:endParaRPr>
          </a:p>
        </p:txBody>
      </p:sp>
      <p:sp>
        <p:nvSpPr>
          <p:cNvPr id="61" name="Marcador de texto 2">
            <a:extLst>
              <a:ext uri="{FF2B5EF4-FFF2-40B4-BE49-F238E27FC236}">
                <a16:creationId xmlns:a16="http://schemas.microsoft.com/office/drawing/2014/main" id="{43BBB7AC-FDF1-651D-FF8E-178189DECCE1}"/>
              </a:ext>
            </a:extLst>
          </p:cNvPr>
          <p:cNvSpPr>
            <a:spLocks/>
          </p:cNvSpPr>
          <p:nvPr>
            <p:custDataLst>
              <p:tags r:id="rId5"/>
            </p:custDataLst>
          </p:nvPr>
        </p:nvSpPr>
        <p:spPr bwMode="gray">
          <a:xfrm>
            <a:off x="9477375" y="2109788"/>
            <a:ext cx="295062" cy="175875"/>
          </a:xfrm>
          <a:prstGeom prst="rect">
            <a:avLst/>
          </a:prstGeom>
          <a:solidFill>
            <a:srgbClr val="8A1D0D"/>
          </a:solidFill>
          <a:ln>
            <a:noFill/>
          </a:ln>
          <a:effectLst/>
        </p:spPr>
        <p:txBody>
          <a:bodyPr vert="horz" wrap="none" lIns="23256" tIns="0" rIns="23256"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72245E9D-E591-4D08-9D93-DE488090F35C}" type="datetime'''-''''''''''''''''''''3''''%'''''''''''''''''''''''''''''">
              <a:rPr kumimoji="0" lang="es-UY" altLang="en-US" sz="1282"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-3%</a:t>
            </a:fld>
            <a:endParaRPr kumimoji="0" lang="es-UY" sz="1282" b="0" i="0" u="none" strike="noStrike" kern="1200" cap="none" spc="0" normalizeH="0" baseline="0" noProof="0" dirty="0">
              <a:ln>
                <a:noFill/>
              </a:ln>
              <a:solidFill>
                <a:srgbClr val="FFFFFF"/>
              </a:solidFill>
              <a:effectLst/>
              <a:uLnTx/>
              <a:uFillTx/>
              <a:latin typeface="Calibri"/>
              <a:ea typeface="+mn-ea"/>
              <a:cs typeface="+mn-cs"/>
              <a:sym typeface="+mn-lt"/>
            </a:endParaRPr>
          </a:p>
        </p:txBody>
      </p:sp>
      <p:sp>
        <p:nvSpPr>
          <p:cNvPr id="18" name="Marcador de texto 2">
            <a:extLst>
              <a:ext uri="{FF2B5EF4-FFF2-40B4-BE49-F238E27FC236}">
                <a16:creationId xmlns:a16="http://schemas.microsoft.com/office/drawing/2014/main" id="{2E062445-7886-940B-AC94-CDE55C8EA3B9}"/>
              </a:ext>
            </a:extLst>
          </p:cNvPr>
          <p:cNvSpPr>
            <a:spLocks/>
          </p:cNvSpPr>
          <p:nvPr>
            <p:custDataLst>
              <p:tags r:id="rId6"/>
            </p:custDataLst>
          </p:nvPr>
        </p:nvSpPr>
        <p:spPr bwMode="gray">
          <a:xfrm>
            <a:off x="9372600" y="1851025"/>
            <a:ext cx="295062" cy="175875"/>
          </a:xfrm>
          <a:prstGeom prst="rect">
            <a:avLst/>
          </a:prstGeom>
          <a:solidFill>
            <a:srgbClr val="FBB5C8"/>
          </a:solidFill>
          <a:ln>
            <a:noFill/>
          </a:ln>
          <a:effectLst/>
        </p:spPr>
        <p:txBody>
          <a:bodyPr vert="horz" wrap="none" lIns="23256" tIns="0" rIns="23256" bIns="0" rtlCol="0" anchor="ctr">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fld id="{7DC13BDC-4AC9-4B35-BDD2-2CDB89D44122}" type="datetime'''''''''''-''''''''''''''2%'''">
              <a:rPr lang="es-UY" altLang="en-US" sz="1282" smtClean="0">
                <a:solidFill>
                  <a:srgbClr val="000000"/>
                </a:solidFill>
                <a:effectLst/>
              </a:rPr>
              <a:pPr marL="0" marR="0" lvl="0" indent="0" algn="ctr" defTabSz="914333" rtl="0" eaLnBrk="1" fontAlgn="auto" latinLnBrk="0" hangingPunct="1">
                <a:lnSpc>
                  <a:spcPct val="90000"/>
                </a:lnSpc>
                <a:spcBef>
                  <a:spcPct val="0"/>
                </a:spcBef>
                <a:spcAft>
                  <a:spcPct val="0"/>
                </a:spcAft>
                <a:buClrTx/>
                <a:buSzTx/>
                <a:buFont typeface="Arial" panose="020B0604020202020204" pitchFamily="34" charset="0"/>
                <a:buNone/>
                <a:tabLst/>
                <a:defRPr/>
              </a:pPr>
              <a:t>-2%</a:t>
            </a:fld>
            <a:endParaRPr kumimoji="0" lang="es-UY" sz="1282" b="0" i="0" strike="noStrike" kern="1200" cap="none" spc="0" normalizeH="0" baseline="0" noProof="0" dirty="0">
              <a:ln>
                <a:noFill/>
              </a:ln>
              <a:solidFill>
                <a:srgbClr val="000000"/>
              </a:solidFill>
              <a:effectLst/>
              <a:uLnTx/>
              <a:uFillTx/>
              <a:ea typeface="+mn-ea"/>
              <a:cs typeface="+mn-cs"/>
              <a:sym typeface="+mn-lt"/>
            </a:endParaRPr>
          </a:p>
        </p:txBody>
      </p:sp>
      <p:sp>
        <p:nvSpPr>
          <p:cNvPr id="128" name="Marcador de texto 2">
            <a:extLst>
              <a:ext uri="{FF2B5EF4-FFF2-40B4-BE49-F238E27FC236}">
                <a16:creationId xmlns:a16="http://schemas.microsoft.com/office/drawing/2014/main" id="{F578142E-6975-B670-8533-DECB08788F59}"/>
              </a:ext>
            </a:extLst>
          </p:cNvPr>
          <p:cNvSpPr>
            <a:spLocks/>
          </p:cNvSpPr>
          <p:nvPr>
            <p:custDataLst>
              <p:tags r:id="rId7"/>
            </p:custDataLst>
          </p:nvPr>
        </p:nvSpPr>
        <p:spPr bwMode="gray">
          <a:xfrm>
            <a:off x="9747250" y="2120900"/>
            <a:ext cx="322263" cy="192088"/>
          </a:xfrm>
          <a:prstGeom prst="rect">
            <a:avLst/>
          </a:prstGeom>
          <a:solidFill>
            <a:srgbClr val="C0C0C0"/>
          </a:solidFill>
          <a:ln>
            <a:noFill/>
          </a:ln>
          <a:effectLst/>
        </p:spPr>
        <p:txBody>
          <a:bodyPr vert="horz" wrap="none" lIns="25400" tIns="0" rIns="25400" bIns="0" rtlCol="0" anchor="ctr">
            <a:noAutofit/>
          </a:bodyPr>
          <a:lstStyle>
            <a:lvl1pPr marL="228532" indent="-228532" algn="l" defTabSz="9141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9" indent="-228532" algn="l" defTabSz="9141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5" indent="-228532" algn="l" defTabSz="9141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1"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8"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864"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32"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996"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62"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a:spcBef>
                <a:spcPct val="0"/>
              </a:spcBef>
              <a:spcAft>
                <a:spcPct val="0"/>
              </a:spcAft>
              <a:buNone/>
            </a:pPr>
            <a:fld id="{0F34A31D-AF54-41EE-9EFD-E53A9323D7A1}" type="datetime'''''''''''''-''''2''''''''''''''''''''''''''''''''%'">
              <a:rPr lang="es-UY" altLang="en-US" sz="1400" smtClean="0">
                <a:effectLst/>
                <a:sym typeface="+mn-lt"/>
              </a:rPr>
              <a:pPr marL="0" lvl="0" indent="0" algn="ctr">
                <a:spcBef>
                  <a:spcPct val="0"/>
                </a:spcBef>
                <a:spcAft>
                  <a:spcPct val="0"/>
                </a:spcAft>
                <a:buNone/>
              </a:pPr>
              <a:t>-2%</a:t>
            </a:fld>
            <a:endParaRPr lang="es-UY" sz="1400" dirty="0">
              <a:sym typeface="+mn-lt"/>
            </a:endParaRPr>
          </a:p>
        </p:txBody>
      </p:sp>
      <p:sp>
        <p:nvSpPr>
          <p:cNvPr id="44" name="Marcador de texto 2">
            <a:extLst>
              <a:ext uri="{FF2B5EF4-FFF2-40B4-BE49-F238E27FC236}">
                <a16:creationId xmlns:a16="http://schemas.microsoft.com/office/drawing/2014/main" id="{CBB98ACD-7DE3-6B6C-573C-9F8B0EA3C11D}"/>
              </a:ext>
            </a:extLst>
          </p:cNvPr>
          <p:cNvSpPr>
            <a:spLocks/>
          </p:cNvSpPr>
          <p:nvPr>
            <p:custDataLst>
              <p:tags r:id="rId8"/>
            </p:custDataLst>
          </p:nvPr>
        </p:nvSpPr>
        <p:spPr bwMode="gray">
          <a:xfrm>
            <a:off x="9642475" y="1812925"/>
            <a:ext cx="322263" cy="192088"/>
          </a:xfrm>
          <a:prstGeom prst="rect">
            <a:avLst/>
          </a:prstGeom>
          <a:solidFill>
            <a:srgbClr val="808080"/>
          </a:solidFill>
          <a:ln>
            <a:noFill/>
          </a:ln>
          <a:effectLst/>
        </p:spPr>
        <p:txBody>
          <a:bodyPr vert="horz" wrap="none" lIns="25400" tIns="0" rIns="25400" bIns="0" rtlCol="0" anchor="ctr">
            <a:noAutofit/>
          </a:bodyPr>
          <a:lstStyle>
            <a:lvl1pPr marL="228532" indent="-228532" algn="l" defTabSz="9141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9" indent="-228532" algn="l" defTabSz="9141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5" indent="-228532" algn="l" defTabSz="9141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1"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8"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864"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32"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996"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62"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132" rtl="0" eaLnBrk="1" fontAlgn="auto" latinLnBrk="0" hangingPunct="1">
              <a:lnSpc>
                <a:spcPct val="90000"/>
              </a:lnSpc>
              <a:spcBef>
                <a:spcPct val="0"/>
              </a:spcBef>
              <a:spcAft>
                <a:spcPct val="0"/>
              </a:spcAft>
              <a:buClrTx/>
              <a:buSzTx/>
              <a:buFont typeface="Arial" panose="020B0604020202020204" pitchFamily="34" charset="0"/>
              <a:buNone/>
              <a:tabLst/>
              <a:defRPr/>
            </a:pPr>
            <a:fld id="{62173380-B9B3-4F13-859F-098E5A6F2958}" type="datetime'''''''''''-''3''''''''''''''%'''''''''''''''">
              <a:rPr lang="es-UY" altLang="en-US" sz="1400" smtClean="0">
                <a:solidFill>
                  <a:srgbClr val="FFFFFF"/>
                </a:solidFill>
                <a:effectLst/>
              </a:rPr>
              <a:pPr marL="0" marR="0" lvl="0" indent="0" algn="ctr" defTabSz="914132" rtl="0" eaLnBrk="1" fontAlgn="auto" latinLnBrk="0" hangingPunct="1">
                <a:lnSpc>
                  <a:spcPct val="90000"/>
                </a:lnSpc>
                <a:spcBef>
                  <a:spcPct val="0"/>
                </a:spcBef>
                <a:spcAft>
                  <a:spcPct val="0"/>
                </a:spcAft>
                <a:buClrTx/>
                <a:buSzTx/>
                <a:buFont typeface="Arial" panose="020B0604020202020204" pitchFamily="34" charset="0"/>
                <a:buNone/>
                <a:tabLst/>
                <a:defRPr/>
              </a:pPr>
              <a:t>-3%</a:t>
            </a:fld>
            <a:endParaRPr kumimoji="0" lang="es-UY" sz="1400" b="0" i="0" strike="noStrike" kern="1200" cap="none" spc="0" normalizeH="0" baseline="0" noProof="0" dirty="0">
              <a:ln>
                <a:noFill/>
              </a:ln>
              <a:solidFill>
                <a:srgbClr val="FFFFFF"/>
              </a:solidFill>
              <a:effectLst/>
              <a:uLnTx/>
              <a:uFillTx/>
              <a:ea typeface="+mn-ea"/>
              <a:cs typeface="+mn-cs"/>
              <a:sym typeface="+mn-lt"/>
            </a:endParaRPr>
          </a:p>
        </p:txBody>
      </p:sp>
      <p:sp>
        <p:nvSpPr>
          <p:cNvPr id="20" name="Marcador de texto 2">
            <a:extLst>
              <a:ext uri="{FF2B5EF4-FFF2-40B4-BE49-F238E27FC236}">
                <a16:creationId xmlns:a16="http://schemas.microsoft.com/office/drawing/2014/main" id="{1FA9C908-1E9E-DC1B-991D-97815E5FAEA3}"/>
              </a:ext>
            </a:extLst>
          </p:cNvPr>
          <p:cNvSpPr>
            <a:spLocks/>
          </p:cNvSpPr>
          <p:nvPr>
            <p:custDataLst>
              <p:tags r:id="rId9"/>
            </p:custDataLst>
          </p:nvPr>
        </p:nvSpPr>
        <p:spPr bwMode="gray">
          <a:xfrm>
            <a:off x="9996488" y="2312988"/>
            <a:ext cx="322263" cy="192088"/>
          </a:xfrm>
          <a:prstGeom prst="rect">
            <a:avLst/>
          </a:prstGeom>
          <a:solidFill>
            <a:srgbClr val="D6D7D9"/>
          </a:solidFill>
          <a:ln>
            <a:noFill/>
          </a:ln>
          <a:effectLst/>
        </p:spPr>
        <p:txBody>
          <a:bodyPr vert="horz" wrap="none" lIns="25400" tIns="0" rIns="25400" bIns="0" rtlCol="0" anchor="ctr">
            <a:noAutofit/>
          </a:bodyPr>
          <a:lstStyle>
            <a:lvl1pPr marL="228532" indent="-228532" algn="l" defTabSz="9141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9" indent="-228532" algn="l" defTabSz="9141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5" indent="-228532" algn="l" defTabSz="9141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1"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8"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864"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32"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996"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62"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132" rtl="0" eaLnBrk="1" fontAlgn="auto" latinLnBrk="0" hangingPunct="1">
              <a:lnSpc>
                <a:spcPct val="90000"/>
              </a:lnSpc>
              <a:spcBef>
                <a:spcPct val="0"/>
              </a:spcBef>
              <a:spcAft>
                <a:spcPct val="0"/>
              </a:spcAft>
              <a:buClrTx/>
              <a:buSzTx/>
              <a:buFont typeface="Arial" panose="020B0604020202020204" pitchFamily="34" charset="0"/>
              <a:buNone/>
              <a:tabLst/>
              <a:defRPr/>
            </a:pPr>
            <a:fld id="{CDA80E49-5A79-488A-A9EB-88905450C786}" type="datetime'''''''''''''''''''''''''''''''-1''''''''''%'''''''''">
              <a:rPr lang="es-UY" altLang="en-US" sz="1400" smtClean="0">
                <a:solidFill>
                  <a:srgbClr val="000000"/>
                </a:solidFill>
                <a:effectLst/>
              </a:rPr>
              <a:pPr marL="0" marR="0" lvl="0" indent="0" algn="ctr" defTabSz="914132" rtl="0" eaLnBrk="1" fontAlgn="auto" latinLnBrk="0" hangingPunct="1">
                <a:lnSpc>
                  <a:spcPct val="90000"/>
                </a:lnSpc>
                <a:spcBef>
                  <a:spcPct val="0"/>
                </a:spcBef>
                <a:spcAft>
                  <a:spcPct val="0"/>
                </a:spcAft>
                <a:buClrTx/>
                <a:buSzTx/>
                <a:buFont typeface="Arial" panose="020B0604020202020204" pitchFamily="34" charset="0"/>
                <a:buNone/>
                <a:tabLst/>
                <a:defRPr/>
              </a:pPr>
              <a:t>-1%</a:t>
            </a:fld>
            <a:endParaRPr kumimoji="0" lang="es-UY" sz="1400" b="0" i="0" strike="noStrike" kern="1200" cap="none" spc="0" normalizeH="0" baseline="0" noProof="0" dirty="0">
              <a:ln>
                <a:noFill/>
              </a:ln>
              <a:solidFill>
                <a:srgbClr val="000000"/>
              </a:solidFill>
              <a:effectLst/>
              <a:uLnTx/>
              <a:uFillTx/>
              <a:ea typeface="+mn-ea"/>
              <a:cs typeface="+mn-cs"/>
              <a:sym typeface="+mn-lt"/>
            </a:endParaRPr>
          </a:p>
        </p:txBody>
      </p:sp>
      <p:sp>
        <p:nvSpPr>
          <p:cNvPr id="41" name="Rectángulo 40">
            <a:extLst>
              <a:ext uri="{FF2B5EF4-FFF2-40B4-BE49-F238E27FC236}">
                <a16:creationId xmlns:a16="http://schemas.microsoft.com/office/drawing/2014/main" id="{09D54E67-E943-ADA3-0F23-25C4F7C6341B}"/>
              </a:ext>
            </a:extLst>
          </p:cNvPr>
          <p:cNvSpPr/>
          <p:nvPr>
            <p:custDataLst>
              <p:tags r:id="rId10"/>
            </p:custDataLst>
          </p:nvPr>
        </p:nvSpPr>
        <p:spPr bwMode="auto">
          <a:xfrm>
            <a:off x="9064625" y="4125913"/>
            <a:ext cx="214313" cy="160338"/>
          </a:xfrm>
          <a:prstGeom prst="rect">
            <a:avLst/>
          </a:prstGeom>
          <a:solidFill>
            <a:srgbClr val="BD2611"/>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accent1">
                    <a:shade val="5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92603" rtl="0" eaLnBrk="1" fontAlgn="auto" latinLnBrk="0" hangingPunct="1">
              <a:lnSpc>
                <a:spcPct val="100000"/>
              </a:lnSpc>
              <a:spcBef>
                <a:spcPts val="0"/>
              </a:spcBef>
              <a:spcAft>
                <a:spcPts val="0"/>
              </a:spcAft>
              <a:buClrTx/>
              <a:buSzTx/>
              <a:buFontTx/>
              <a:buNone/>
              <a:tabLst/>
              <a:defRPr/>
            </a:pPr>
            <a:endParaRPr kumimoji="0" lang="es-UY" sz="1831" b="0" i="0" u="none" strike="noStrike" kern="1200" cap="none" spc="0" normalizeH="0" baseline="0" noProof="0">
              <a:ln>
                <a:noFill/>
              </a:ln>
              <a:solidFill>
                <a:prstClr val="white"/>
              </a:solidFill>
              <a:effectLst/>
              <a:uLnTx/>
              <a:uFillTx/>
              <a:latin typeface="Calibri"/>
              <a:ea typeface="+mn-ea"/>
              <a:cs typeface="+mn-cs"/>
            </a:endParaRPr>
          </a:p>
        </p:txBody>
      </p:sp>
      <p:sp>
        <p:nvSpPr>
          <p:cNvPr id="42" name="Rectángulo 41">
            <a:extLst>
              <a:ext uri="{FF2B5EF4-FFF2-40B4-BE49-F238E27FC236}">
                <a16:creationId xmlns:a16="http://schemas.microsoft.com/office/drawing/2014/main" id="{7F754166-1180-7BB3-3055-E6008ADB531B}"/>
              </a:ext>
            </a:extLst>
          </p:cNvPr>
          <p:cNvSpPr/>
          <p:nvPr>
            <p:custDataLst>
              <p:tags r:id="rId11"/>
            </p:custDataLst>
          </p:nvPr>
        </p:nvSpPr>
        <p:spPr bwMode="auto">
          <a:xfrm>
            <a:off x="9064625" y="4349750"/>
            <a:ext cx="214313" cy="160338"/>
          </a:xfrm>
          <a:prstGeom prst="rect">
            <a:avLst/>
          </a:prstGeom>
          <a:solidFill>
            <a:srgbClr val="F3897A"/>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accent1">
                    <a:shade val="5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92603" rtl="0" eaLnBrk="1" fontAlgn="auto" latinLnBrk="0" hangingPunct="1">
              <a:lnSpc>
                <a:spcPct val="100000"/>
              </a:lnSpc>
              <a:spcBef>
                <a:spcPts val="0"/>
              </a:spcBef>
              <a:spcAft>
                <a:spcPts val="0"/>
              </a:spcAft>
              <a:buClrTx/>
              <a:buSzTx/>
              <a:buFontTx/>
              <a:buNone/>
              <a:tabLst/>
              <a:defRPr/>
            </a:pPr>
            <a:endParaRPr kumimoji="0" lang="es-UY" sz="1831" b="0" i="0" u="none" strike="noStrike" kern="1200" cap="none" spc="0" normalizeH="0" baseline="0" noProof="0">
              <a:ln>
                <a:noFill/>
              </a:ln>
              <a:solidFill>
                <a:prstClr val="white"/>
              </a:solidFill>
              <a:effectLst/>
              <a:uLnTx/>
              <a:uFillTx/>
              <a:latin typeface="Calibri"/>
              <a:ea typeface="+mn-ea"/>
              <a:cs typeface="+mn-cs"/>
            </a:endParaRPr>
          </a:p>
        </p:txBody>
      </p:sp>
      <p:sp>
        <p:nvSpPr>
          <p:cNvPr id="43" name="Rectángulo 42">
            <a:extLst>
              <a:ext uri="{FF2B5EF4-FFF2-40B4-BE49-F238E27FC236}">
                <a16:creationId xmlns:a16="http://schemas.microsoft.com/office/drawing/2014/main" id="{062DE0FE-DF22-8B1A-E5D5-835F0F8DAE38}"/>
              </a:ext>
            </a:extLst>
          </p:cNvPr>
          <p:cNvSpPr/>
          <p:nvPr>
            <p:custDataLst>
              <p:tags r:id="rId12"/>
            </p:custDataLst>
          </p:nvPr>
        </p:nvSpPr>
        <p:spPr bwMode="auto">
          <a:xfrm>
            <a:off x="9064625" y="4573588"/>
            <a:ext cx="214313" cy="160338"/>
          </a:xfrm>
          <a:prstGeom prst="rect">
            <a:avLst/>
          </a:prstGeom>
          <a:solidFill>
            <a:srgbClr val="D79768"/>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accent1">
                    <a:shade val="5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92603" rtl="0" eaLnBrk="1" fontAlgn="auto" latinLnBrk="0" hangingPunct="1">
              <a:lnSpc>
                <a:spcPct val="100000"/>
              </a:lnSpc>
              <a:spcBef>
                <a:spcPts val="0"/>
              </a:spcBef>
              <a:spcAft>
                <a:spcPts val="0"/>
              </a:spcAft>
              <a:buClrTx/>
              <a:buSzTx/>
              <a:buFontTx/>
              <a:buNone/>
              <a:tabLst/>
              <a:defRPr/>
            </a:pPr>
            <a:endParaRPr kumimoji="0" lang="es-UY" sz="1831" b="0" i="0" u="none" strike="noStrike" kern="1200" cap="none" spc="0" normalizeH="0" baseline="0" noProof="0">
              <a:ln>
                <a:noFill/>
              </a:ln>
              <a:solidFill>
                <a:prstClr val="white"/>
              </a:solidFill>
              <a:effectLst/>
              <a:uLnTx/>
              <a:uFillTx/>
              <a:latin typeface="Calibri"/>
              <a:ea typeface="+mn-ea"/>
              <a:cs typeface="+mn-cs"/>
            </a:endParaRPr>
          </a:p>
        </p:txBody>
      </p:sp>
      <p:sp>
        <p:nvSpPr>
          <p:cNvPr id="46" name="Rectángulo 45">
            <a:extLst>
              <a:ext uri="{FF2B5EF4-FFF2-40B4-BE49-F238E27FC236}">
                <a16:creationId xmlns:a16="http://schemas.microsoft.com/office/drawing/2014/main" id="{C16529E1-B0A0-F9A0-26C1-12D4C0F36EAC}"/>
              </a:ext>
            </a:extLst>
          </p:cNvPr>
          <p:cNvSpPr/>
          <p:nvPr>
            <p:custDataLst>
              <p:tags r:id="rId13"/>
            </p:custDataLst>
          </p:nvPr>
        </p:nvSpPr>
        <p:spPr bwMode="auto">
          <a:xfrm>
            <a:off x="9064625" y="4797425"/>
            <a:ext cx="214313" cy="160338"/>
          </a:xfrm>
          <a:prstGeom prst="rect">
            <a:avLst/>
          </a:prstGeom>
          <a:solidFill>
            <a:srgbClr val="8A1D0D"/>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accent1">
                    <a:shade val="5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92603" rtl="0" eaLnBrk="1" fontAlgn="auto" latinLnBrk="0" hangingPunct="1">
              <a:lnSpc>
                <a:spcPct val="100000"/>
              </a:lnSpc>
              <a:spcBef>
                <a:spcPts val="0"/>
              </a:spcBef>
              <a:spcAft>
                <a:spcPts val="0"/>
              </a:spcAft>
              <a:buClrTx/>
              <a:buSzTx/>
              <a:buFontTx/>
              <a:buNone/>
              <a:tabLst/>
              <a:defRPr/>
            </a:pPr>
            <a:endParaRPr kumimoji="0" lang="es-UY" sz="1831" b="0" i="0" u="none" strike="noStrike" kern="1200" cap="none" spc="0" normalizeH="0" baseline="0" noProof="0">
              <a:ln>
                <a:noFill/>
              </a:ln>
              <a:solidFill>
                <a:prstClr val="white"/>
              </a:solidFill>
              <a:effectLst/>
              <a:uLnTx/>
              <a:uFillTx/>
              <a:latin typeface="Calibri"/>
              <a:ea typeface="+mn-ea"/>
              <a:cs typeface="+mn-cs"/>
            </a:endParaRPr>
          </a:p>
        </p:txBody>
      </p:sp>
      <p:sp>
        <p:nvSpPr>
          <p:cNvPr id="6" name="Rectángulo 5">
            <a:extLst>
              <a:ext uri="{FF2B5EF4-FFF2-40B4-BE49-F238E27FC236}">
                <a16:creationId xmlns:a16="http://schemas.microsoft.com/office/drawing/2014/main" id="{369A1BE8-FA04-9BB8-D8AD-38970BDDBCB2}"/>
              </a:ext>
            </a:extLst>
          </p:cNvPr>
          <p:cNvSpPr/>
          <p:nvPr>
            <p:custDataLst>
              <p:tags r:id="rId14"/>
            </p:custDataLst>
          </p:nvPr>
        </p:nvSpPr>
        <p:spPr bwMode="auto">
          <a:xfrm>
            <a:off x="9064625" y="5021263"/>
            <a:ext cx="214313" cy="160338"/>
          </a:xfrm>
          <a:prstGeom prst="rect">
            <a:avLst/>
          </a:prstGeom>
          <a:solidFill>
            <a:srgbClr val="FBB5C8"/>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accent1">
                    <a:shade val="5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92603" rtl="0" eaLnBrk="1" fontAlgn="auto" latinLnBrk="0" hangingPunct="1">
              <a:lnSpc>
                <a:spcPct val="100000"/>
              </a:lnSpc>
              <a:spcBef>
                <a:spcPts val="0"/>
              </a:spcBef>
              <a:spcAft>
                <a:spcPts val="0"/>
              </a:spcAft>
              <a:buClrTx/>
              <a:buSzTx/>
              <a:buFontTx/>
              <a:buNone/>
              <a:tabLst/>
              <a:defRPr/>
            </a:pPr>
            <a:endParaRPr kumimoji="0" lang="es-UY" sz="1831" b="0" i="0" u="none" strike="noStrike" kern="1200" cap="none" spc="0" normalizeH="0" baseline="0" noProof="0">
              <a:ln>
                <a:noFill/>
              </a:ln>
              <a:solidFill>
                <a:prstClr val="white"/>
              </a:solidFill>
              <a:effectLst/>
              <a:uLnTx/>
              <a:uFillTx/>
              <a:latin typeface="Calibri"/>
              <a:ea typeface="+mn-ea"/>
              <a:cs typeface="+mn-cs"/>
            </a:endParaRPr>
          </a:p>
        </p:txBody>
      </p:sp>
      <p:sp>
        <p:nvSpPr>
          <p:cNvPr id="7" name="Rectángulo 6">
            <a:extLst>
              <a:ext uri="{FF2B5EF4-FFF2-40B4-BE49-F238E27FC236}">
                <a16:creationId xmlns:a16="http://schemas.microsoft.com/office/drawing/2014/main" id="{55E8DF5D-69BB-5498-3414-E65F04EB4596}"/>
              </a:ext>
            </a:extLst>
          </p:cNvPr>
          <p:cNvSpPr/>
          <p:nvPr>
            <p:custDataLst>
              <p:tags r:id="rId15"/>
            </p:custDataLst>
          </p:nvPr>
        </p:nvSpPr>
        <p:spPr bwMode="auto">
          <a:xfrm>
            <a:off x="9064625" y="5245100"/>
            <a:ext cx="214313" cy="160338"/>
          </a:xfrm>
          <a:prstGeom prst="rect">
            <a:avLst/>
          </a:prstGeom>
          <a:solidFill>
            <a:srgbClr val="C0C0C0"/>
          </a:solidFill>
          <a:ln w="12700"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92603" rtl="0" eaLnBrk="1" fontAlgn="auto" latinLnBrk="0" hangingPunct="1">
              <a:lnSpc>
                <a:spcPct val="100000"/>
              </a:lnSpc>
              <a:spcBef>
                <a:spcPts val="0"/>
              </a:spcBef>
              <a:spcAft>
                <a:spcPts val="0"/>
              </a:spcAft>
              <a:buClrTx/>
              <a:buSzTx/>
              <a:buFontTx/>
              <a:buNone/>
              <a:tabLst/>
              <a:defRPr/>
            </a:pPr>
            <a:endParaRPr kumimoji="0" lang="es-UY" sz="1831" b="0" i="0" u="none" strike="noStrike" kern="1200" cap="none" spc="0" normalizeH="0" baseline="0" noProof="0">
              <a:ln>
                <a:noFill/>
              </a:ln>
              <a:solidFill>
                <a:prstClr val="white"/>
              </a:solidFill>
              <a:effectLst/>
              <a:uLnTx/>
              <a:uFillTx/>
              <a:latin typeface="Calibri"/>
              <a:ea typeface="+mn-ea"/>
              <a:cs typeface="+mn-cs"/>
            </a:endParaRPr>
          </a:p>
        </p:txBody>
      </p:sp>
      <p:sp>
        <p:nvSpPr>
          <p:cNvPr id="8" name="Rectángulo 7">
            <a:extLst>
              <a:ext uri="{FF2B5EF4-FFF2-40B4-BE49-F238E27FC236}">
                <a16:creationId xmlns:a16="http://schemas.microsoft.com/office/drawing/2014/main" id="{73D2F110-33EB-FCA2-1227-998E1477347F}"/>
              </a:ext>
            </a:extLst>
          </p:cNvPr>
          <p:cNvSpPr/>
          <p:nvPr>
            <p:custDataLst>
              <p:tags r:id="rId16"/>
            </p:custDataLst>
          </p:nvPr>
        </p:nvSpPr>
        <p:spPr bwMode="auto">
          <a:xfrm>
            <a:off x="9064625" y="5468938"/>
            <a:ext cx="214313" cy="160338"/>
          </a:xfrm>
          <a:prstGeom prst="rect">
            <a:avLst/>
          </a:prstGeom>
          <a:solidFill>
            <a:srgbClr val="808080"/>
          </a:solidFill>
          <a:ln w="12700"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92603" rtl="0" eaLnBrk="1" fontAlgn="auto" latinLnBrk="0" hangingPunct="1">
              <a:lnSpc>
                <a:spcPct val="100000"/>
              </a:lnSpc>
              <a:spcBef>
                <a:spcPts val="0"/>
              </a:spcBef>
              <a:spcAft>
                <a:spcPts val="0"/>
              </a:spcAft>
              <a:buClrTx/>
              <a:buSzTx/>
              <a:buFontTx/>
              <a:buNone/>
              <a:tabLst/>
              <a:defRPr/>
            </a:pPr>
            <a:endParaRPr kumimoji="0" lang="es-UY" sz="1831" b="0" i="0" u="none" strike="noStrike" kern="1200" cap="none" spc="0" normalizeH="0" baseline="0" noProof="0">
              <a:ln>
                <a:noFill/>
              </a:ln>
              <a:solidFill>
                <a:prstClr val="white"/>
              </a:solidFill>
              <a:effectLst/>
              <a:uLnTx/>
              <a:uFillTx/>
              <a:latin typeface="Calibri"/>
              <a:ea typeface="+mn-ea"/>
              <a:cs typeface="+mn-cs"/>
            </a:endParaRPr>
          </a:p>
        </p:txBody>
      </p:sp>
      <p:sp>
        <p:nvSpPr>
          <p:cNvPr id="24" name="Rectángulo 23">
            <a:extLst>
              <a:ext uri="{FF2B5EF4-FFF2-40B4-BE49-F238E27FC236}">
                <a16:creationId xmlns:a16="http://schemas.microsoft.com/office/drawing/2014/main" id="{041F663B-731A-7507-278B-60C09C5252E2}"/>
              </a:ext>
            </a:extLst>
          </p:cNvPr>
          <p:cNvSpPr/>
          <p:nvPr>
            <p:custDataLst>
              <p:tags r:id="rId17"/>
            </p:custDataLst>
          </p:nvPr>
        </p:nvSpPr>
        <p:spPr bwMode="auto">
          <a:xfrm>
            <a:off x="9064625" y="5692775"/>
            <a:ext cx="214313" cy="160338"/>
          </a:xfrm>
          <a:prstGeom prst="rect">
            <a:avLst/>
          </a:prstGeom>
          <a:solidFill>
            <a:srgbClr val="D6D7D9"/>
          </a:solidFill>
          <a:ln w="12700" cap="flat" cmpd="sng" algn="ctr">
            <a:noFill/>
            <a:prstDash val="solid"/>
            <a:miter lim="800000"/>
            <a:headEnd type="none" w="med" len="med"/>
            <a:tailEnd type="none" w="med" len="med"/>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UY" sz="1800" b="0" i="0" u="none" strike="noStrike" kern="1200" cap="none" spc="0" normalizeH="0" baseline="0" noProof="0">
              <a:ln>
                <a:noFill/>
              </a:ln>
              <a:solidFill>
                <a:prstClr val="white"/>
              </a:solidFill>
              <a:effectLst/>
              <a:uLnTx/>
              <a:uFillTx/>
              <a:latin typeface="Calibri"/>
              <a:ea typeface="+mn-ea"/>
              <a:cs typeface="+mn-cs"/>
            </a:endParaRPr>
          </a:p>
        </p:txBody>
      </p:sp>
      <p:sp>
        <p:nvSpPr>
          <p:cNvPr id="25" name="Rectángulo 24">
            <a:extLst>
              <a:ext uri="{FF2B5EF4-FFF2-40B4-BE49-F238E27FC236}">
                <a16:creationId xmlns:a16="http://schemas.microsoft.com/office/drawing/2014/main" id="{9A436DAB-062B-021F-D724-88D65F43500B}"/>
              </a:ext>
            </a:extLst>
          </p:cNvPr>
          <p:cNvSpPr/>
          <p:nvPr>
            <p:custDataLst>
              <p:tags r:id="rId18"/>
            </p:custDataLst>
          </p:nvPr>
        </p:nvSpPr>
        <p:spPr bwMode="auto">
          <a:xfrm>
            <a:off x="9064625" y="5916613"/>
            <a:ext cx="214313" cy="160338"/>
          </a:xfrm>
          <a:prstGeom prst="rect">
            <a:avLst/>
          </a:prstGeom>
          <a:solidFill>
            <a:schemeClr val="accent1"/>
          </a:solidFill>
          <a:ln w="12700" cap="flat" cmpd="sng" algn="ctr">
            <a:noFill/>
            <a:prstDash val="solid"/>
            <a:miter lim="800000"/>
            <a:headEnd type="none" w="med" len="med"/>
            <a:tailEnd type="none" w="med" len="med"/>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UY" sz="1800" b="0" i="0" u="none" strike="noStrike" kern="1200" cap="none" spc="0" normalizeH="0" baseline="0" noProof="0">
              <a:ln>
                <a:noFill/>
              </a:ln>
              <a:solidFill>
                <a:prstClr val="white"/>
              </a:solidFill>
              <a:effectLst/>
              <a:uLnTx/>
              <a:uFillTx/>
              <a:latin typeface="Calibri"/>
              <a:ea typeface="+mn-ea"/>
              <a:cs typeface="+mn-cs"/>
            </a:endParaRPr>
          </a:p>
        </p:txBody>
      </p:sp>
      <p:sp>
        <p:nvSpPr>
          <p:cNvPr id="52" name="Marcador de texto 2">
            <a:extLst>
              <a:ext uri="{FF2B5EF4-FFF2-40B4-BE49-F238E27FC236}">
                <a16:creationId xmlns:a16="http://schemas.microsoft.com/office/drawing/2014/main" id="{3ADCB66F-BD95-6948-4D0F-32005F8B4AAD}"/>
              </a:ext>
            </a:extLst>
          </p:cNvPr>
          <p:cNvSpPr>
            <a:spLocks/>
          </p:cNvSpPr>
          <p:nvPr>
            <p:custDataLst>
              <p:tags r:id="rId19"/>
            </p:custDataLst>
          </p:nvPr>
        </p:nvSpPr>
        <p:spPr bwMode="auto">
          <a:xfrm>
            <a:off x="9329738" y="4133849"/>
            <a:ext cx="1709738" cy="1651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lvl="0" indent="0" defTabSz="914266">
              <a:spcBef>
                <a:spcPct val="0"/>
              </a:spcBef>
              <a:spcAft>
                <a:spcPct val="0"/>
              </a:spcAft>
              <a:buNone/>
              <a:defRPr/>
            </a:pPr>
            <a:fld id="{8F1845FE-B7DA-4B62-9A16-6F420568B69D}" type="datetime''' ''Crudo'''''' y ''de''riv''ados'''' ''$ 6''2.''''8''3''''5'">
              <a:rPr lang="es-ES" altLang="en-US" sz="1200" smtClean="0">
                <a:solidFill>
                  <a:srgbClr val="000000"/>
                </a:solidFill>
                <a:latin typeface="+mj-lt"/>
              </a:rPr>
              <a:pPr/>
              <a:t> Crudo y derivados $ 62.835</a:t>
            </a:fld>
            <a:endParaRPr kumimoji="0" lang="es-UY" sz="1200" b="0" i="0" strike="noStrike" kern="1200" cap="none" spc="0" normalizeH="0" baseline="0" noProof="0" dirty="0">
              <a:ln>
                <a:noFill/>
              </a:ln>
              <a:solidFill>
                <a:srgbClr val="000000"/>
              </a:solidFill>
              <a:effectLst/>
              <a:uLnTx/>
              <a:uFillTx/>
              <a:latin typeface="+mj-lt"/>
              <a:sym typeface="+mj-lt"/>
            </a:endParaRPr>
          </a:p>
        </p:txBody>
      </p:sp>
      <p:sp>
        <p:nvSpPr>
          <p:cNvPr id="54" name="Marcador de texto 2">
            <a:extLst>
              <a:ext uri="{FF2B5EF4-FFF2-40B4-BE49-F238E27FC236}">
                <a16:creationId xmlns:a16="http://schemas.microsoft.com/office/drawing/2014/main" id="{024DB22A-AA53-2888-7E12-8DA7F3285F78}"/>
              </a:ext>
            </a:extLst>
          </p:cNvPr>
          <p:cNvSpPr>
            <a:spLocks/>
          </p:cNvSpPr>
          <p:nvPr>
            <p:custDataLst>
              <p:tags r:id="rId20"/>
            </p:custDataLst>
          </p:nvPr>
        </p:nvSpPr>
        <p:spPr bwMode="auto">
          <a:xfrm>
            <a:off x="9329738" y="4357688"/>
            <a:ext cx="1533525" cy="1651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lvl="0" indent="0" defTabSz="914266">
              <a:spcBef>
                <a:spcPct val="0"/>
              </a:spcBef>
              <a:spcAft>
                <a:spcPct val="0"/>
              </a:spcAft>
              <a:buNone/>
              <a:defRPr/>
            </a:pPr>
            <a:fld id="{5F1AD493-2280-47A1-80B1-FF666A7331BA}" type="datetime''' B''i''o''''c''om''bu''s''ti''bl''e''s $ ''6''''.10''''4'">
              <a:rPr lang="es-UY" altLang="en-US" sz="1200" smtClean="0">
                <a:solidFill>
                  <a:srgbClr val="000000"/>
                </a:solidFill>
                <a:latin typeface="+mj-lt"/>
              </a:rPr>
              <a:pPr/>
              <a:t> Biocombustibles $ 6.104</a:t>
            </a:fld>
            <a:endParaRPr kumimoji="0" lang="es-UY" sz="1200" b="0" i="0" strike="noStrike" kern="1200" cap="none" spc="0" normalizeH="0" baseline="0" noProof="0" dirty="0">
              <a:ln>
                <a:noFill/>
              </a:ln>
              <a:solidFill>
                <a:srgbClr val="000000"/>
              </a:solidFill>
              <a:effectLst/>
              <a:uLnTx/>
              <a:uFillTx/>
              <a:latin typeface="+mj-lt"/>
              <a:sym typeface="+mj-lt"/>
            </a:endParaRPr>
          </a:p>
        </p:txBody>
      </p:sp>
      <p:sp>
        <p:nvSpPr>
          <p:cNvPr id="53" name="Marcador de texto 2">
            <a:extLst>
              <a:ext uri="{FF2B5EF4-FFF2-40B4-BE49-F238E27FC236}">
                <a16:creationId xmlns:a16="http://schemas.microsoft.com/office/drawing/2014/main" id="{04D7137E-9CBA-D1E3-96A3-27EFAB96D022}"/>
              </a:ext>
            </a:extLst>
          </p:cNvPr>
          <p:cNvSpPr>
            <a:spLocks/>
          </p:cNvSpPr>
          <p:nvPr>
            <p:custDataLst>
              <p:tags r:id="rId21"/>
            </p:custDataLst>
          </p:nvPr>
        </p:nvSpPr>
        <p:spPr bwMode="auto">
          <a:xfrm>
            <a:off x="9329738" y="4581525"/>
            <a:ext cx="1430338" cy="1651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lvl="0" indent="0" defTabSz="914266">
              <a:spcBef>
                <a:spcPct val="0"/>
              </a:spcBef>
              <a:spcAft>
                <a:spcPct val="0"/>
              </a:spcAft>
              <a:buNone/>
              <a:defRPr/>
            </a:pPr>
            <a:fld id="{8004E490-F881-4B79-BCEF-2DCDA259C8DD}" type="datetime''''' E''''n''erg''ía'' ''''y A''''''gua $ ''1.24''''''0'''">
              <a:rPr lang="es-UY" altLang="en-US" sz="1200" smtClean="0">
                <a:solidFill>
                  <a:srgbClr val="000000"/>
                </a:solidFill>
                <a:latin typeface="+mj-lt"/>
              </a:rPr>
              <a:pPr/>
              <a:t> Energía y Agua $ 1.240</a:t>
            </a:fld>
            <a:endParaRPr kumimoji="0" lang="es-UY" sz="1200" b="0" i="0" strike="noStrike" kern="1200" cap="none" spc="0" normalizeH="0" baseline="0" noProof="0" dirty="0">
              <a:ln>
                <a:noFill/>
              </a:ln>
              <a:solidFill>
                <a:srgbClr val="000000"/>
              </a:solidFill>
              <a:effectLst/>
              <a:uLnTx/>
              <a:uFillTx/>
              <a:latin typeface="+mj-lt"/>
              <a:sym typeface="+mj-lt"/>
            </a:endParaRPr>
          </a:p>
        </p:txBody>
      </p:sp>
      <p:sp>
        <p:nvSpPr>
          <p:cNvPr id="56" name="Marcador de texto 2">
            <a:extLst>
              <a:ext uri="{FF2B5EF4-FFF2-40B4-BE49-F238E27FC236}">
                <a16:creationId xmlns:a16="http://schemas.microsoft.com/office/drawing/2014/main" id="{08D1E50C-4F91-87F8-01EE-30CA889AB5E1}"/>
              </a:ext>
            </a:extLst>
          </p:cNvPr>
          <p:cNvSpPr>
            <a:spLocks/>
          </p:cNvSpPr>
          <p:nvPr>
            <p:custDataLst>
              <p:tags r:id="rId22"/>
            </p:custDataLst>
          </p:nvPr>
        </p:nvSpPr>
        <p:spPr bwMode="auto">
          <a:xfrm>
            <a:off x="9329738" y="4805363"/>
            <a:ext cx="2779713" cy="1651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lvl="0" indent="0" defTabSz="914266">
              <a:spcBef>
                <a:spcPct val="0"/>
              </a:spcBef>
              <a:spcAft>
                <a:spcPct val="0"/>
              </a:spcAft>
              <a:buNone/>
              <a:defRPr/>
            </a:pPr>
            <a:fld id="{1E7494F4-7AD5-46B7-ACAD-A70B3086B08B}" type="datetime' Servicios con''tr''atado''''s ''para operación $ 2''.''''166'">
              <a:rPr lang="es-ES" altLang="en-US" sz="1200" smtClean="0">
                <a:solidFill>
                  <a:srgbClr val="000000"/>
                </a:solidFill>
                <a:latin typeface="+mj-lt"/>
              </a:rPr>
              <a:pPr/>
              <a:t> Servicios contratados para operación $ 2.166</a:t>
            </a:fld>
            <a:endParaRPr kumimoji="0" lang="es-UY" sz="1200" b="0" i="0" strike="noStrike" kern="1200" cap="none" spc="0" normalizeH="0" baseline="0" noProof="0" dirty="0">
              <a:ln>
                <a:noFill/>
              </a:ln>
              <a:solidFill>
                <a:srgbClr val="000000"/>
              </a:solidFill>
              <a:effectLst/>
              <a:uLnTx/>
              <a:uFillTx/>
              <a:latin typeface="+mj-lt"/>
              <a:sym typeface="+mj-lt"/>
            </a:endParaRPr>
          </a:p>
        </p:txBody>
      </p:sp>
      <p:sp>
        <p:nvSpPr>
          <p:cNvPr id="64" name="Marcador de texto 2">
            <a:extLst>
              <a:ext uri="{FF2B5EF4-FFF2-40B4-BE49-F238E27FC236}">
                <a16:creationId xmlns:a16="http://schemas.microsoft.com/office/drawing/2014/main" id="{CFBFC1C6-A2CA-9297-A5C2-7864D8D35C5D}"/>
              </a:ext>
            </a:extLst>
          </p:cNvPr>
          <p:cNvSpPr>
            <a:spLocks/>
          </p:cNvSpPr>
          <p:nvPr>
            <p:custDataLst>
              <p:tags r:id="rId23"/>
            </p:custDataLst>
          </p:nvPr>
        </p:nvSpPr>
        <p:spPr bwMode="auto">
          <a:xfrm>
            <a:off x="9329738" y="5029200"/>
            <a:ext cx="1287463" cy="1651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lvl="0" indent="0" defTabSz="914266">
              <a:spcBef>
                <a:spcPct val="0"/>
              </a:spcBef>
              <a:spcAft>
                <a:spcPct val="0"/>
              </a:spcAft>
              <a:buNone/>
              <a:defRPr/>
            </a:pPr>
            <a:fld id="{21EFEBC2-E6C4-4285-BCAC-CF5AD80E5279}" type="datetime''' ''''''Otro''''s'' ''ga''''''st''''''''o''s $ ''''1.''64''7'">
              <a:rPr lang="es-UY" altLang="en-US" sz="1200" smtClean="0">
                <a:solidFill>
                  <a:srgbClr val="000000"/>
                </a:solidFill>
                <a:latin typeface="+mj-lt"/>
              </a:rPr>
              <a:pPr/>
              <a:t> Otros gastos $ 1.647</a:t>
            </a:fld>
            <a:endParaRPr kumimoji="0" lang="es-UY" sz="1200" b="0" i="0" strike="noStrike" kern="1200" cap="none" spc="0" normalizeH="0" baseline="0" noProof="0" dirty="0">
              <a:ln>
                <a:noFill/>
              </a:ln>
              <a:solidFill>
                <a:srgbClr val="000000"/>
              </a:solidFill>
              <a:effectLst/>
              <a:uLnTx/>
              <a:uFillTx/>
              <a:latin typeface="+mj-lt"/>
              <a:sym typeface="+mj-lt"/>
            </a:endParaRPr>
          </a:p>
        </p:txBody>
      </p:sp>
      <p:sp>
        <p:nvSpPr>
          <p:cNvPr id="67" name="Marcador de texto 2">
            <a:extLst>
              <a:ext uri="{FF2B5EF4-FFF2-40B4-BE49-F238E27FC236}">
                <a16:creationId xmlns:a16="http://schemas.microsoft.com/office/drawing/2014/main" id="{C11E2762-DE3F-ECA3-C6E5-EACD3602E66C}"/>
              </a:ext>
            </a:extLst>
          </p:cNvPr>
          <p:cNvSpPr>
            <a:spLocks/>
          </p:cNvSpPr>
          <p:nvPr>
            <p:custDataLst>
              <p:tags r:id="rId24"/>
            </p:custDataLst>
          </p:nvPr>
        </p:nvSpPr>
        <p:spPr bwMode="auto">
          <a:xfrm>
            <a:off x="9329738" y="5253038"/>
            <a:ext cx="1462088" cy="1651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lvl="0" indent="0" defTabSz="914266">
              <a:spcBef>
                <a:spcPct val="0"/>
              </a:spcBef>
              <a:spcAft>
                <a:spcPct val="0"/>
              </a:spcAft>
              <a:buNone/>
              <a:defRPr/>
            </a:pPr>
            <a:fld id="{4FBBDD17-AA5B-4D73-B499-2BBD8B3CC41E}" type="datetime' ''De''p''r''''eciac''i''o''n''''''''''es $'' 1.3''4''8'''''">
              <a:rPr lang="es-UY" altLang="en-US" sz="1200" smtClean="0">
                <a:solidFill>
                  <a:srgbClr val="000000"/>
                </a:solidFill>
                <a:latin typeface="+mj-lt"/>
              </a:rPr>
              <a:pPr/>
              <a:t> Depreciaciones $ 1.348</a:t>
            </a:fld>
            <a:endParaRPr kumimoji="0" lang="es-UY" sz="1200" b="0" i="0" strike="noStrike" kern="1200" cap="none" spc="0" normalizeH="0" baseline="0" noProof="0" dirty="0">
              <a:ln>
                <a:noFill/>
              </a:ln>
              <a:solidFill>
                <a:srgbClr val="000000"/>
              </a:solidFill>
              <a:effectLst/>
              <a:uLnTx/>
              <a:uFillTx/>
              <a:latin typeface="+mj-lt"/>
              <a:sym typeface="+mj-lt"/>
            </a:endParaRPr>
          </a:p>
        </p:txBody>
      </p:sp>
      <p:sp>
        <p:nvSpPr>
          <p:cNvPr id="57" name="Marcador de texto 2">
            <a:extLst>
              <a:ext uri="{FF2B5EF4-FFF2-40B4-BE49-F238E27FC236}">
                <a16:creationId xmlns:a16="http://schemas.microsoft.com/office/drawing/2014/main" id="{4341245D-1373-52A1-4178-366CEEDA5BC6}"/>
              </a:ext>
            </a:extLst>
          </p:cNvPr>
          <p:cNvSpPr>
            <a:spLocks/>
          </p:cNvSpPr>
          <p:nvPr>
            <p:custDataLst>
              <p:tags r:id="rId25"/>
            </p:custDataLst>
          </p:nvPr>
        </p:nvSpPr>
        <p:spPr bwMode="auto">
          <a:xfrm>
            <a:off x="9329738" y="5476875"/>
            <a:ext cx="890588" cy="1651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lvl="0" indent="0" defTabSz="914266">
              <a:spcBef>
                <a:spcPct val="0"/>
              </a:spcBef>
              <a:spcAft>
                <a:spcPct val="0"/>
              </a:spcAft>
              <a:buNone/>
              <a:defRPr/>
            </a:pPr>
            <a:fld id="{CD82B0AE-0BDC-4417-BFA9-6EAAF4D8B90C}" type="datetime''''' Fl''''''''et''es'''''''''' ''''$'' ''2''''''.158'''''''''">
              <a:rPr lang="es-UY" altLang="en-US" sz="1200" smtClean="0">
                <a:solidFill>
                  <a:srgbClr val="000000"/>
                </a:solidFill>
                <a:latin typeface="+mj-lt"/>
              </a:rPr>
              <a:pPr/>
              <a:t> Fletes $ 2.158</a:t>
            </a:fld>
            <a:endParaRPr kumimoji="0" lang="es-UY" sz="1200" b="0" i="0" strike="noStrike" kern="1200" cap="none" spc="0" normalizeH="0" baseline="0" noProof="0" dirty="0">
              <a:ln>
                <a:noFill/>
              </a:ln>
              <a:solidFill>
                <a:srgbClr val="000000"/>
              </a:solidFill>
              <a:effectLst/>
              <a:uLnTx/>
              <a:uFillTx/>
              <a:latin typeface="+mj-lt"/>
              <a:sym typeface="+mj-lt"/>
            </a:endParaRPr>
          </a:p>
        </p:txBody>
      </p:sp>
      <p:sp>
        <p:nvSpPr>
          <p:cNvPr id="2" name="Marcador de texto 2">
            <a:extLst>
              <a:ext uri="{FF2B5EF4-FFF2-40B4-BE49-F238E27FC236}">
                <a16:creationId xmlns:a16="http://schemas.microsoft.com/office/drawing/2014/main" id="{566F6CCA-32E7-169A-FE9E-FBF9163F17D7}"/>
              </a:ext>
            </a:extLst>
          </p:cNvPr>
          <p:cNvSpPr>
            <a:spLocks/>
          </p:cNvSpPr>
          <p:nvPr>
            <p:custDataLst>
              <p:tags r:id="rId26"/>
            </p:custDataLst>
          </p:nvPr>
        </p:nvSpPr>
        <p:spPr bwMode="auto">
          <a:xfrm>
            <a:off x="9329738" y="5700713"/>
            <a:ext cx="1431925" cy="1651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lvl="0" indent="0" defTabSz="914266">
              <a:spcBef>
                <a:spcPct val="0"/>
              </a:spcBef>
              <a:spcAft>
                <a:spcPct val="0"/>
              </a:spcAft>
              <a:buNone/>
              <a:defRPr/>
            </a:pPr>
            <a:fld id="{2FCB7C5A-E5C2-417F-91EE-22092759D73D}" type="datetime' I''m''''pu''es''''t''''o''s,'''' tasas'''''' ''$'' 7''43'">
              <a:rPr lang="es-UY" altLang="en-US" sz="1200" smtClean="0">
                <a:solidFill>
                  <a:srgbClr val="000000"/>
                </a:solidFill>
                <a:latin typeface="+mj-lt"/>
              </a:rPr>
              <a:pPr/>
              <a:t> Impuestos, tasas $ 743</a:t>
            </a:fld>
            <a:endParaRPr kumimoji="0" lang="es-UY" sz="1200" b="0" i="0" strike="noStrike" kern="1200" cap="none" spc="0" normalizeH="0" baseline="0" noProof="0" dirty="0">
              <a:ln>
                <a:noFill/>
              </a:ln>
              <a:solidFill>
                <a:srgbClr val="000000"/>
              </a:solidFill>
              <a:effectLst/>
              <a:uLnTx/>
              <a:uFillTx/>
              <a:latin typeface="+mj-lt"/>
              <a:sym typeface="+mj-lt"/>
            </a:endParaRPr>
          </a:p>
        </p:txBody>
      </p:sp>
      <p:sp>
        <p:nvSpPr>
          <p:cNvPr id="16" name="Marcador de texto 2">
            <a:extLst>
              <a:ext uri="{FF2B5EF4-FFF2-40B4-BE49-F238E27FC236}">
                <a16:creationId xmlns:a16="http://schemas.microsoft.com/office/drawing/2014/main" id="{E7715F16-4F51-7077-5BB3-EF23E1BFF07F}"/>
              </a:ext>
            </a:extLst>
          </p:cNvPr>
          <p:cNvSpPr>
            <a:spLocks/>
          </p:cNvSpPr>
          <p:nvPr>
            <p:custDataLst>
              <p:tags r:id="rId27"/>
            </p:custDataLst>
          </p:nvPr>
        </p:nvSpPr>
        <p:spPr bwMode="auto">
          <a:xfrm>
            <a:off x="9329738" y="5924550"/>
            <a:ext cx="1512888" cy="1651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lvl="0" indent="0" defTabSz="914266">
              <a:spcBef>
                <a:spcPct val="0"/>
              </a:spcBef>
              <a:spcAft>
                <a:spcPct val="0"/>
              </a:spcAft>
              <a:buNone/>
              <a:defRPr/>
            </a:pPr>
            <a:fld id="{533DFB8B-08C5-4401-A723-F75C315AE84A}" type="datetime''' ''P''''e''rs''''o''nal ''AN''''CA''P ''''$ 5.''7''''''3''2'">
              <a:rPr lang="es-UY" altLang="en-US" sz="1200" smtClean="0">
                <a:solidFill>
                  <a:srgbClr val="000000"/>
                </a:solidFill>
                <a:latin typeface="+mj-lt"/>
              </a:rPr>
              <a:pPr/>
              <a:t> Personal ANCAP $ 5.732</a:t>
            </a:fld>
            <a:endParaRPr kumimoji="0" lang="es-UY" sz="1200" b="0" i="0" strike="noStrike" kern="1200" cap="none" spc="0" normalizeH="0" baseline="0" noProof="0" dirty="0">
              <a:ln>
                <a:noFill/>
              </a:ln>
              <a:solidFill>
                <a:srgbClr val="000000"/>
              </a:solidFill>
              <a:effectLst/>
              <a:uLnTx/>
              <a:uFillTx/>
              <a:latin typeface="+mj-lt"/>
              <a:sym typeface="+mj-lt"/>
            </a:endParaRPr>
          </a:p>
        </p:txBody>
      </p:sp>
      <p:sp>
        <p:nvSpPr>
          <p:cNvPr id="109" name="CuadroTexto 2">
            <a:extLst>
              <a:ext uri="{FF2B5EF4-FFF2-40B4-BE49-F238E27FC236}">
                <a16:creationId xmlns:a16="http://schemas.microsoft.com/office/drawing/2014/main" id="{82F4A309-D30F-B2AB-398A-3FDF771F7B08}"/>
              </a:ext>
            </a:extLst>
          </p:cNvPr>
          <p:cNvSpPr txBox="1"/>
          <p:nvPr/>
        </p:nvSpPr>
        <p:spPr>
          <a:xfrm>
            <a:off x="279118" y="1110286"/>
            <a:ext cx="1229574" cy="337957"/>
          </a:xfrm>
          <a:prstGeom prst="rect">
            <a:avLst/>
          </a:prstGeom>
          <a:noFill/>
        </p:spPr>
        <p:txBody>
          <a:bodyPr wrap="square" lIns="83545" tIns="41773" rIns="83545" bIns="41773" rtlCol="0">
            <a:spAutoFit/>
          </a:bodyPr>
          <a:lstStyle/>
          <a:p>
            <a:pPr marL="0" marR="0" lvl="0" indent="0" algn="ctr" defTabSz="692603" rtl="0" eaLnBrk="1" fontAlgn="auto" latinLnBrk="0" hangingPunct="1">
              <a:lnSpc>
                <a:spcPct val="100000"/>
              </a:lnSpc>
              <a:spcBef>
                <a:spcPts val="0"/>
              </a:spcBef>
              <a:spcAft>
                <a:spcPts val="0"/>
              </a:spcAft>
              <a:buClrTx/>
              <a:buSzTx/>
              <a:buFontTx/>
              <a:buNone/>
              <a:tabLst/>
              <a:defRPr/>
            </a:pPr>
            <a:r>
              <a:rPr kumimoji="0" lang="es-ES" sz="1648" b="1" i="0" u="none" strike="noStrike" kern="1200" cap="none" spc="0" normalizeH="0" baseline="0" noProof="0" dirty="0">
                <a:ln>
                  <a:noFill/>
                </a:ln>
                <a:solidFill>
                  <a:prstClr val="black"/>
                </a:solidFill>
                <a:effectLst/>
                <a:uLnTx/>
                <a:uFillTx/>
                <a:latin typeface="Calibri Light"/>
                <a:ea typeface="+mn-ea"/>
                <a:cs typeface="+mn-cs"/>
              </a:rPr>
              <a:t>USD +2.191</a:t>
            </a:r>
          </a:p>
        </p:txBody>
      </p:sp>
      <p:sp>
        <p:nvSpPr>
          <p:cNvPr id="110" name="CuadroTexto 2">
            <a:extLst>
              <a:ext uri="{FF2B5EF4-FFF2-40B4-BE49-F238E27FC236}">
                <a16:creationId xmlns:a16="http://schemas.microsoft.com/office/drawing/2014/main" id="{59E291AE-BC23-117F-AEC9-432E6D428C51}"/>
              </a:ext>
            </a:extLst>
          </p:cNvPr>
          <p:cNvSpPr txBox="1"/>
          <p:nvPr/>
        </p:nvSpPr>
        <p:spPr>
          <a:xfrm>
            <a:off x="2840719" y="1110286"/>
            <a:ext cx="1229574" cy="337957"/>
          </a:xfrm>
          <a:prstGeom prst="rect">
            <a:avLst/>
          </a:prstGeom>
          <a:noFill/>
        </p:spPr>
        <p:txBody>
          <a:bodyPr wrap="square" lIns="83545" tIns="41773" rIns="83545" bIns="41773" rtlCol="0">
            <a:spAutoFit/>
          </a:bodyPr>
          <a:lstStyle/>
          <a:p>
            <a:pPr marL="0" marR="0" lvl="0" indent="0" algn="ctr" defTabSz="692603" rtl="0" eaLnBrk="1" fontAlgn="auto" latinLnBrk="0" hangingPunct="1">
              <a:lnSpc>
                <a:spcPct val="100000"/>
              </a:lnSpc>
              <a:spcBef>
                <a:spcPts val="0"/>
              </a:spcBef>
              <a:spcAft>
                <a:spcPts val="0"/>
              </a:spcAft>
              <a:buClrTx/>
              <a:buSzTx/>
              <a:buFontTx/>
              <a:buNone/>
              <a:tabLst/>
              <a:defRPr/>
            </a:pPr>
            <a:r>
              <a:rPr kumimoji="0" lang="es-ES" sz="1648" b="1" i="0" u="none" strike="noStrike" kern="1200" cap="none" spc="0" normalizeH="0" baseline="0" noProof="0" dirty="0">
                <a:ln>
                  <a:noFill/>
                </a:ln>
                <a:solidFill>
                  <a:prstClr val="black"/>
                </a:solidFill>
                <a:effectLst/>
                <a:uLnTx/>
                <a:uFillTx/>
                <a:latin typeface="Calibri Light"/>
                <a:ea typeface="+mn-ea"/>
                <a:cs typeface="+mn-cs"/>
              </a:rPr>
              <a:t>USD  +243</a:t>
            </a:r>
          </a:p>
        </p:txBody>
      </p:sp>
      <p:sp>
        <p:nvSpPr>
          <p:cNvPr id="3" name="Marcador de número de diapositiva 2">
            <a:extLst>
              <a:ext uri="{FF2B5EF4-FFF2-40B4-BE49-F238E27FC236}">
                <a16:creationId xmlns:a16="http://schemas.microsoft.com/office/drawing/2014/main" id="{A9FB8CED-6746-7465-D9EC-5648D4E43EF2}"/>
              </a:ext>
            </a:extLst>
          </p:cNvPr>
          <p:cNvSpPr>
            <a:spLocks noGrp="1"/>
          </p:cNvSpPr>
          <p:nvPr>
            <p:ph type="sldNum" sz="quarter" idx="12"/>
          </p:nvPr>
        </p:nvSpPr>
        <p:spPr/>
        <p:txBody>
          <a:bodyPr/>
          <a:lstStyle/>
          <a:p>
            <a:pPr marL="0" marR="0" lvl="0" indent="0" algn="r" defTabSz="692603" rtl="0" eaLnBrk="1" fontAlgn="auto" latinLnBrk="0" hangingPunct="1">
              <a:lnSpc>
                <a:spcPct val="100000"/>
              </a:lnSpc>
              <a:spcBef>
                <a:spcPts val="0"/>
              </a:spcBef>
              <a:spcAft>
                <a:spcPts val="0"/>
              </a:spcAft>
              <a:buClrTx/>
              <a:buSzTx/>
              <a:buFontTx/>
              <a:buNone/>
              <a:tabLst/>
              <a:defRPr/>
            </a:pPr>
            <a:fld id="{75D57B79-4061-44BD-B534-85CA2EB6D39E}" type="slidenum">
              <a:rPr kumimoji="0" lang="es-UY"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692603" rtl="0" eaLnBrk="1" fontAlgn="auto" latinLnBrk="0" hangingPunct="1">
                <a:lnSpc>
                  <a:spcPct val="100000"/>
                </a:lnSpc>
                <a:spcBef>
                  <a:spcPts val="0"/>
                </a:spcBef>
                <a:spcAft>
                  <a:spcPts val="0"/>
                </a:spcAft>
                <a:buClrTx/>
                <a:buSzTx/>
                <a:buFontTx/>
                <a:buNone/>
                <a:tabLst/>
                <a:defRPr/>
              </a:pPr>
              <a:t>8</a:t>
            </a:fld>
            <a:endParaRPr kumimoji="0" lang="es-UY"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14" name="CuadroTexto 13">
            <a:extLst>
              <a:ext uri="{FF2B5EF4-FFF2-40B4-BE49-F238E27FC236}">
                <a16:creationId xmlns:a16="http://schemas.microsoft.com/office/drawing/2014/main" id="{1542D5F1-F5A6-2291-EF84-4CD63E864115}"/>
              </a:ext>
            </a:extLst>
          </p:cNvPr>
          <p:cNvSpPr txBox="1"/>
          <p:nvPr/>
        </p:nvSpPr>
        <p:spPr>
          <a:xfrm>
            <a:off x="11662" y="6032872"/>
            <a:ext cx="10237932" cy="267489"/>
          </a:xfrm>
          <a:prstGeom prst="rect">
            <a:avLst/>
          </a:prstGeom>
          <a:noFill/>
        </p:spPr>
        <p:txBody>
          <a:bodyPr wrap="square" lIns="83545" tIns="41773" rIns="83545" bIns="41773" rtlCol="0">
            <a:spAutoFit/>
          </a:bodyPr>
          <a:lstStyle/>
          <a:p>
            <a:pPr marL="0" marR="0" lvl="0" indent="0" algn="l" defTabSz="692603" rtl="0" eaLnBrk="1" fontAlgn="auto" latinLnBrk="0" hangingPunct="1">
              <a:lnSpc>
                <a:spcPct val="100000"/>
              </a:lnSpc>
              <a:spcBef>
                <a:spcPts val="0"/>
              </a:spcBef>
              <a:spcAft>
                <a:spcPts val="0"/>
              </a:spcAft>
              <a:buClrTx/>
              <a:buSzTx/>
              <a:buFontTx/>
              <a:buNone/>
              <a:tabLst/>
              <a:defRPr/>
            </a:pPr>
            <a:r>
              <a:rPr kumimoji="0" lang="es-ES" sz="1190" b="0" i="0" u="none" strike="noStrike" kern="1200" cap="none" spc="0" normalizeH="0" baseline="0" noProof="0" dirty="0">
                <a:ln>
                  <a:noFill/>
                </a:ln>
                <a:solidFill>
                  <a:prstClr val="black">
                    <a:lumMod val="50000"/>
                    <a:lumOff val="50000"/>
                  </a:prstClr>
                </a:solidFill>
                <a:effectLst/>
                <a:uLnTx/>
                <a:uFillTx/>
                <a:latin typeface="Calibri Light (Títulos)"/>
                <a:ea typeface="+mn-ea"/>
                <a:cs typeface="+mn-cs"/>
              </a:rPr>
              <a:t>Cifras expresadas en millones. Los pesos fueron convertidos a tipo de cambio de cierre = $UYU 39,041 /USD.</a:t>
            </a:r>
          </a:p>
        </p:txBody>
      </p:sp>
      <p:sp>
        <p:nvSpPr>
          <p:cNvPr id="29" name="CuadroTexto 28">
            <a:extLst>
              <a:ext uri="{FF2B5EF4-FFF2-40B4-BE49-F238E27FC236}">
                <a16:creationId xmlns:a16="http://schemas.microsoft.com/office/drawing/2014/main" id="{BED93E4C-CC36-CC6E-51DC-F6CAF16904F0}"/>
              </a:ext>
            </a:extLst>
          </p:cNvPr>
          <p:cNvSpPr txBox="1"/>
          <p:nvPr/>
        </p:nvSpPr>
        <p:spPr>
          <a:xfrm>
            <a:off x="162293" y="264357"/>
            <a:ext cx="11343652" cy="599523"/>
          </a:xfrm>
          <a:prstGeom prst="rect">
            <a:avLst/>
          </a:prstGeom>
          <a:noFill/>
        </p:spPr>
        <p:txBody>
          <a:bodyPr wrap="square" rtlCol="0">
            <a:spAutoFit/>
          </a:bodyPr>
          <a:lstStyle/>
          <a:p>
            <a:pPr defTabSz="692603"/>
            <a:r>
              <a:rPr lang="es-UY" sz="3296" dirty="0">
                <a:solidFill>
                  <a:srgbClr val="5B9BD5">
                    <a:lumMod val="75000"/>
                  </a:srgbClr>
                </a:solidFill>
                <a:latin typeface="Calibri"/>
              </a:rPr>
              <a:t>PRINCIPALES RESULTADOS DEL EJERCICIO 2025 </a:t>
            </a:r>
            <a:r>
              <a:rPr lang="es-UY" sz="2564" dirty="0">
                <a:solidFill>
                  <a:srgbClr val="5B9BD5">
                    <a:lumMod val="75000"/>
                  </a:srgbClr>
                </a:solidFill>
                <a:latin typeface="Calibri"/>
              </a:rPr>
              <a:t>(2/3)</a:t>
            </a:r>
            <a:endParaRPr lang="es-UY" sz="3296" dirty="0">
              <a:solidFill>
                <a:srgbClr val="5B9BD5">
                  <a:lumMod val="75000"/>
                </a:srgbClr>
              </a:solidFill>
              <a:latin typeface="Calibri"/>
            </a:endParaRPr>
          </a:p>
        </p:txBody>
      </p:sp>
      <p:cxnSp>
        <p:nvCxnSpPr>
          <p:cNvPr id="30" name="108 Conector recto">
            <a:extLst>
              <a:ext uri="{FF2B5EF4-FFF2-40B4-BE49-F238E27FC236}">
                <a16:creationId xmlns:a16="http://schemas.microsoft.com/office/drawing/2014/main" id="{17FDF2E8-398B-AACE-6109-927126CDC7CD}"/>
              </a:ext>
            </a:extLst>
          </p:cNvPr>
          <p:cNvCxnSpPr/>
          <p:nvPr>
            <p:custDataLst>
              <p:tags r:id="rId28"/>
            </p:custDataLst>
          </p:nvPr>
        </p:nvCxnSpPr>
        <p:spPr bwMode="auto">
          <a:xfrm>
            <a:off x="1282700" y="1933575"/>
            <a:ext cx="377825" cy="0"/>
          </a:xfrm>
          <a:prstGeom prst="line">
            <a:avLst/>
          </a:prstGeom>
          <a:ln w="3175" cap="flat" cmpd="sng" algn="ctr">
            <a:solidFill>
              <a:schemeClr val="tx1"/>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 name="Conector recto 30">
            <a:extLst>
              <a:ext uri="{FF2B5EF4-FFF2-40B4-BE49-F238E27FC236}">
                <a16:creationId xmlns:a16="http://schemas.microsoft.com/office/drawing/2014/main" id="{67528C87-5B1C-1E2D-869A-69A989A6634E}"/>
              </a:ext>
            </a:extLst>
          </p:cNvPr>
          <p:cNvCxnSpPr/>
          <p:nvPr>
            <p:custDataLst>
              <p:tags r:id="rId29"/>
            </p:custDataLst>
          </p:nvPr>
        </p:nvCxnSpPr>
        <p:spPr bwMode="auto">
          <a:xfrm>
            <a:off x="2608263" y="4695825"/>
            <a:ext cx="377825" cy="0"/>
          </a:xfrm>
          <a:prstGeom prst="line">
            <a:avLst/>
          </a:prstGeom>
          <a:ln w="3175" cap="flat" cmpd="sng" algn="ctr">
            <a:solidFill>
              <a:schemeClr val="tx1"/>
            </a:solidFill>
            <a:prstDash val="lgDash"/>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2" name="Conector recto 31">
            <a:extLst>
              <a:ext uri="{FF2B5EF4-FFF2-40B4-BE49-F238E27FC236}">
                <a16:creationId xmlns:a16="http://schemas.microsoft.com/office/drawing/2014/main" id="{4375783D-1DA6-46CD-B43C-C9555B75D085}"/>
              </a:ext>
            </a:extLst>
          </p:cNvPr>
          <p:cNvCxnSpPr/>
          <p:nvPr>
            <p:custDataLst>
              <p:tags r:id="rId30"/>
            </p:custDataLst>
          </p:nvPr>
        </p:nvCxnSpPr>
        <p:spPr bwMode="auto">
          <a:xfrm>
            <a:off x="3933825" y="4695825"/>
            <a:ext cx="377825" cy="0"/>
          </a:xfrm>
          <a:prstGeom prst="line">
            <a:avLst/>
          </a:prstGeom>
          <a:ln w="3175" cap="flat" cmpd="sng" algn="ctr">
            <a:solidFill>
              <a:schemeClr val="tx1"/>
            </a:solidFill>
            <a:prstDash val="lgDash"/>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2" name="Conector recto 71">
            <a:extLst>
              <a:ext uri="{FF2B5EF4-FFF2-40B4-BE49-F238E27FC236}">
                <a16:creationId xmlns:a16="http://schemas.microsoft.com/office/drawing/2014/main" id="{1EC38B6F-6A04-8CEC-415D-8865A0DEC626}"/>
              </a:ext>
            </a:extLst>
          </p:cNvPr>
          <p:cNvCxnSpPr/>
          <p:nvPr>
            <p:custDataLst>
              <p:tags r:id="rId31"/>
            </p:custDataLst>
          </p:nvPr>
        </p:nvCxnSpPr>
        <p:spPr bwMode="auto">
          <a:xfrm>
            <a:off x="5257800" y="4983163"/>
            <a:ext cx="377825" cy="0"/>
          </a:xfrm>
          <a:prstGeom prst="line">
            <a:avLst/>
          </a:prstGeom>
          <a:ln w="3175" cap="flat" cmpd="sng" algn="ctr">
            <a:solidFill>
              <a:schemeClr val="tx1"/>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33" name="Conector recto 32">
            <a:extLst>
              <a:ext uri="{FF2B5EF4-FFF2-40B4-BE49-F238E27FC236}">
                <a16:creationId xmlns:a16="http://schemas.microsoft.com/office/drawing/2014/main" id="{035270F1-B4EB-AB8B-845C-6B97FF4CCBA7}"/>
              </a:ext>
            </a:extLst>
          </p:cNvPr>
          <p:cNvCxnSpPr/>
          <p:nvPr>
            <p:custDataLst>
              <p:tags r:id="rId32"/>
            </p:custDataLst>
          </p:nvPr>
        </p:nvCxnSpPr>
        <p:spPr bwMode="auto">
          <a:xfrm>
            <a:off x="6583363" y="4954588"/>
            <a:ext cx="377825" cy="0"/>
          </a:xfrm>
          <a:prstGeom prst="line">
            <a:avLst/>
          </a:prstGeom>
          <a:ln w="3175" cap="flat" cmpd="sng" algn="ctr">
            <a:solidFill>
              <a:schemeClr val="tx1"/>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graphicFrame>
        <p:nvGraphicFramePr>
          <p:cNvPr id="19" name="Chart 3">
            <a:extLst>
              <a:ext uri="{FF2B5EF4-FFF2-40B4-BE49-F238E27FC236}">
                <a16:creationId xmlns:a16="http://schemas.microsoft.com/office/drawing/2014/main" id="{9779E207-ABDA-5DDE-3B34-4DFC96F29030}"/>
              </a:ext>
            </a:extLst>
          </p:cNvPr>
          <p:cNvGraphicFramePr/>
          <p:nvPr>
            <p:custDataLst>
              <p:tags r:id="rId33"/>
            </p:custDataLst>
            <p:extLst>
              <p:ext uri="{D42A27DB-BD31-4B8C-83A1-F6EECF244321}">
                <p14:modId xmlns:p14="http://schemas.microsoft.com/office/powerpoint/2010/main" val="993467680"/>
              </p:ext>
            </p:extLst>
          </p:nvPr>
        </p:nvGraphicFramePr>
        <p:xfrm>
          <a:off x="63500" y="1382713"/>
          <a:ext cx="8116888" cy="4046537"/>
        </p:xfrm>
        <a:graphic>
          <a:graphicData uri="http://schemas.openxmlformats.org/drawingml/2006/chart">
            <c:chart xmlns:c="http://schemas.openxmlformats.org/drawingml/2006/chart" xmlns:r="http://schemas.openxmlformats.org/officeDocument/2006/relationships" r:id="rId51"/>
          </a:graphicData>
        </a:graphic>
      </p:graphicFrame>
      <p:cxnSp>
        <p:nvCxnSpPr>
          <p:cNvPr id="99" name="Conector recto 98">
            <a:extLst>
              <a:ext uri="{FF2B5EF4-FFF2-40B4-BE49-F238E27FC236}">
                <a16:creationId xmlns:a16="http://schemas.microsoft.com/office/drawing/2014/main" id="{9B79F9A4-CFB5-68AC-4079-F0A29037F733}"/>
              </a:ext>
            </a:extLst>
          </p:cNvPr>
          <p:cNvCxnSpPr/>
          <p:nvPr>
            <p:custDataLst>
              <p:tags r:id="rId34"/>
            </p:custDataLst>
          </p:nvPr>
        </p:nvCxnSpPr>
        <p:spPr bwMode="auto">
          <a:xfrm>
            <a:off x="2133600" y="1908175"/>
            <a:ext cx="0" cy="101600"/>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07" name="Conector recto 106">
            <a:extLst>
              <a:ext uri="{FF2B5EF4-FFF2-40B4-BE49-F238E27FC236}">
                <a16:creationId xmlns:a16="http://schemas.microsoft.com/office/drawing/2014/main" id="{4A216978-DB96-B8F1-F75D-96BF4045289D}"/>
              </a:ext>
            </a:extLst>
          </p:cNvPr>
          <p:cNvCxnSpPr/>
          <p:nvPr>
            <p:custDataLst>
              <p:tags r:id="rId35"/>
            </p:custDataLst>
          </p:nvPr>
        </p:nvCxnSpPr>
        <p:spPr bwMode="auto">
          <a:xfrm>
            <a:off x="4784725" y="4670425"/>
            <a:ext cx="0" cy="101600"/>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11" name="Conector recto 110">
            <a:extLst>
              <a:ext uri="{FF2B5EF4-FFF2-40B4-BE49-F238E27FC236}">
                <a16:creationId xmlns:a16="http://schemas.microsoft.com/office/drawing/2014/main" id="{C95D356B-C023-A4FD-A6EE-6D8234966D26}"/>
              </a:ext>
            </a:extLst>
          </p:cNvPr>
          <p:cNvCxnSpPr/>
          <p:nvPr>
            <p:custDataLst>
              <p:tags r:id="rId36"/>
            </p:custDataLst>
          </p:nvPr>
        </p:nvCxnSpPr>
        <p:spPr bwMode="auto">
          <a:xfrm>
            <a:off x="6108700" y="4929188"/>
            <a:ext cx="0" cy="39688"/>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sp>
        <p:nvSpPr>
          <p:cNvPr id="40" name="2 Marcador de texto">
            <a:extLst>
              <a:ext uri="{FF2B5EF4-FFF2-40B4-BE49-F238E27FC236}">
                <a16:creationId xmlns:a16="http://schemas.microsoft.com/office/drawing/2014/main" id="{B1BB0289-9315-C22E-CB17-6B8FA1A4946E}"/>
              </a:ext>
            </a:extLst>
          </p:cNvPr>
          <p:cNvSpPr>
            <a:spLocks/>
          </p:cNvSpPr>
          <p:nvPr>
            <p:custDataLst>
              <p:tags r:id="rId37"/>
            </p:custDataLst>
          </p:nvPr>
        </p:nvSpPr>
        <p:spPr bwMode="auto">
          <a:xfrm>
            <a:off x="330200" y="5116513"/>
            <a:ext cx="957263" cy="8239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374172" indent="-374172" algn="l" defTabSz="997793" rtl="0" eaLnBrk="1" latinLnBrk="0" hangingPunct="1">
              <a:spcBef>
                <a:spcPct val="20000"/>
              </a:spcBef>
              <a:buFont typeface="Arial" pitchFamily="34" charset="0"/>
              <a:buChar char="•"/>
              <a:defRPr sz="3500" kern="1200">
                <a:solidFill>
                  <a:schemeClr val="tx1"/>
                </a:solidFill>
                <a:latin typeface="+mn-lt"/>
                <a:ea typeface="+mn-ea"/>
                <a:cs typeface="+mn-cs"/>
              </a:defRPr>
            </a:lvl1pPr>
            <a:lvl2pPr marL="810707" indent="-311810" algn="l" defTabSz="997793"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47242" indent="-249448" algn="l" defTabSz="997793"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4613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4503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43932"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4282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4172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40621"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lvl="0" indent="0" algn="ctr" defTabSz="913579">
              <a:spcBef>
                <a:spcPct val="0"/>
              </a:spcBef>
              <a:spcAft>
                <a:spcPct val="0"/>
              </a:spcAft>
              <a:buNone/>
              <a:defRPr/>
            </a:pPr>
            <a:fld id="{9201B1AA-E472-446C-9EB5-80148DD73667}" type="datetime'I''ngr''esos'''' o''''pe''''r''''ativ''''''''''o''s ''ne''tos'">
              <a:rPr lang="es-UY" altLang="en-US" sz="1800" b="1" smtClean="0">
                <a:solidFill>
                  <a:srgbClr val="000000"/>
                </a:solidFill>
                <a:latin typeface="+mj-lt"/>
              </a:rPr>
              <a:pPr marL="0" lvl="0" indent="0" algn="ctr" defTabSz="913579">
                <a:spcBef>
                  <a:spcPct val="0"/>
                </a:spcBef>
                <a:spcAft>
                  <a:spcPct val="0"/>
                </a:spcAft>
                <a:buNone/>
                <a:defRPr/>
              </a:pPr>
              <a:t>Ingresos operativos netos</a:t>
            </a:fld>
            <a:endParaRPr kumimoji="0" lang="es-UY" sz="1800" b="1" i="0" strike="noStrike" kern="1200" cap="none" spc="0" normalizeH="0" baseline="0" noProof="0" dirty="0">
              <a:ln>
                <a:noFill/>
              </a:ln>
              <a:solidFill>
                <a:srgbClr val="000000"/>
              </a:solidFill>
              <a:effectLst/>
              <a:uLnTx/>
              <a:uFillTx/>
              <a:latin typeface="+mj-lt"/>
              <a:sym typeface="+mj-lt"/>
            </a:endParaRPr>
          </a:p>
        </p:txBody>
      </p:sp>
      <p:sp>
        <p:nvSpPr>
          <p:cNvPr id="45" name="2 Marcador de texto">
            <a:extLst>
              <a:ext uri="{FF2B5EF4-FFF2-40B4-BE49-F238E27FC236}">
                <a16:creationId xmlns:a16="http://schemas.microsoft.com/office/drawing/2014/main" id="{157B8D35-33E6-9B5A-6365-A952E497F7A2}"/>
              </a:ext>
            </a:extLst>
          </p:cNvPr>
          <p:cNvSpPr>
            <a:spLocks/>
          </p:cNvSpPr>
          <p:nvPr>
            <p:custDataLst>
              <p:tags r:id="rId38"/>
            </p:custDataLst>
          </p:nvPr>
        </p:nvSpPr>
        <p:spPr bwMode="auto">
          <a:xfrm>
            <a:off x="1733550" y="5116513"/>
            <a:ext cx="801688" cy="5492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374172" indent="-374172" algn="l" defTabSz="997793" rtl="0" eaLnBrk="1" latinLnBrk="0" hangingPunct="1">
              <a:spcBef>
                <a:spcPct val="20000"/>
              </a:spcBef>
              <a:buFont typeface="Arial" pitchFamily="34" charset="0"/>
              <a:buChar char="•"/>
              <a:defRPr sz="3500" kern="1200">
                <a:solidFill>
                  <a:schemeClr val="tx1"/>
                </a:solidFill>
                <a:latin typeface="+mn-lt"/>
                <a:ea typeface="+mn-ea"/>
                <a:cs typeface="+mn-cs"/>
              </a:defRPr>
            </a:lvl1pPr>
            <a:lvl2pPr marL="810707" indent="-311810" algn="l" defTabSz="997793"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47242" indent="-249448" algn="l" defTabSz="997793"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4613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4503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43932"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4282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4172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40621"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lvl="0" indent="0" algn="ctr" defTabSz="913579">
              <a:spcBef>
                <a:spcPct val="0"/>
              </a:spcBef>
              <a:spcAft>
                <a:spcPct val="0"/>
              </a:spcAft>
              <a:buNone/>
              <a:defRPr/>
            </a:pPr>
            <a:fld id="{0832344F-B342-4AA3-9E0E-61949D9BCDC3}" type="datetime'''Cos''t''''o ''''d''''e'''' ''v''''e''n''t''a''s'''">
              <a:rPr lang="es-UY" altLang="en-US" sz="1800" b="1" smtClean="0">
                <a:solidFill>
                  <a:srgbClr val="000000"/>
                </a:solidFill>
                <a:latin typeface="+mj-lt"/>
              </a:rPr>
              <a:pPr marL="0" lvl="0" indent="0" algn="ctr" defTabSz="913579">
                <a:spcBef>
                  <a:spcPct val="0"/>
                </a:spcBef>
                <a:spcAft>
                  <a:spcPct val="0"/>
                </a:spcAft>
                <a:buNone/>
                <a:defRPr/>
              </a:pPr>
              <a:t>Costo de ventas</a:t>
            </a:fld>
            <a:endParaRPr kumimoji="0" lang="es-UY" sz="1800" b="1" i="0" strike="noStrike" kern="1200" cap="none" spc="0" normalizeH="0" baseline="0" noProof="0" dirty="0">
              <a:ln>
                <a:noFill/>
              </a:ln>
              <a:solidFill>
                <a:srgbClr val="000000"/>
              </a:solidFill>
              <a:effectLst/>
              <a:uLnTx/>
              <a:uFillTx/>
              <a:latin typeface="+mj-lt"/>
              <a:sym typeface="+mj-lt"/>
            </a:endParaRPr>
          </a:p>
        </p:txBody>
      </p:sp>
      <p:sp>
        <p:nvSpPr>
          <p:cNvPr id="48" name="2 Marcador de texto">
            <a:extLst>
              <a:ext uri="{FF2B5EF4-FFF2-40B4-BE49-F238E27FC236}">
                <a16:creationId xmlns:a16="http://schemas.microsoft.com/office/drawing/2014/main" id="{A7AB10BA-4E29-0B33-05A2-3E961044485A}"/>
              </a:ext>
            </a:extLst>
          </p:cNvPr>
          <p:cNvSpPr>
            <a:spLocks/>
          </p:cNvSpPr>
          <p:nvPr>
            <p:custDataLst>
              <p:tags r:id="rId39"/>
            </p:custDataLst>
          </p:nvPr>
        </p:nvSpPr>
        <p:spPr bwMode="auto">
          <a:xfrm>
            <a:off x="3009900" y="5116513"/>
            <a:ext cx="900113" cy="5492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374172" indent="-374172" algn="l" defTabSz="997793" rtl="0" eaLnBrk="1" latinLnBrk="0" hangingPunct="1">
              <a:spcBef>
                <a:spcPct val="20000"/>
              </a:spcBef>
              <a:buFont typeface="Arial" pitchFamily="34" charset="0"/>
              <a:buChar char="•"/>
              <a:defRPr sz="3500" kern="1200">
                <a:solidFill>
                  <a:schemeClr val="tx1"/>
                </a:solidFill>
                <a:latin typeface="+mn-lt"/>
                <a:ea typeface="+mn-ea"/>
                <a:cs typeface="+mn-cs"/>
              </a:defRPr>
            </a:lvl1pPr>
            <a:lvl2pPr marL="810707" indent="-311810" algn="l" defTabSz="997793"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47242" indent="-249448" algn="l" defTabSz="997793"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4613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4503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43932"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4282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4172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40621"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lvl="0" indent="0" algn="ctr" defTabSz="913579">
              <a:spcBef>
                <a:spcPct val="0"/>
              </a:spcBef>
              <a:spcAft>
                <a:spcPct val="0"/>
              </a:spcAft>
              <a:buNone/>
              <a:defRPr/>
            </a:pPr>
            <a:fld id="{223D4A20-0A74-4C73-A248-148875E68BAD}" type="datetime'R''e''''''su''l''''''t''''a''''''do b''''''''''r''u''''''to'''">
              <a:rPr lang="es-UY" altLang="en-US" sz="1800" b="1" smtClean="0">
                <a:solidFill>
                  <a:srgbClr val="000000"/>
                </a:solidFill>
                <a:latin typeface="+mj-lt"/>
              </a:rPr>
              <a:pPr marL="0" lvl="0" indent="0" algn="ctr" defTabSz="913579">
                <a:spcBef>
                  <a:spcPct val="0"/>
                </a:spcBef>
                <a:spcAft>
                  <a:spcPct val="0"/>
                </a:spcAft>
                <a:buNone/>
                <a:defRPr/>
              </a:pPr>
              <a:t>Resultado bruto</a:t>
            </a:fld>
            <a:endParaRPr kumimoji="0" lang="es-UY" sz="1800" b="1" i="0" strike="noStrike" kern="1200" cap="none" spc="0" normalizeH="0" baseline="0" noProof="0" dirty="0">
              <a:ln>
                <a:noFill/>
              </a:ln>
              <a:solidFill>
                <a:srgbClr val="000000"/>
              </a:solidFill>
              <a:effectLst/>
              <a:uLnTx/>
              <a:uFillTx/>
              <a:latin typeface="+mj-lt"/>
              <a:sym typeface="+mj-lt"/>
            </a:endParaRPr>
          </a:p>
        </p:txBody>
      </p:sp>
      <p:sp>
        <p:nvSpPr>
          <p:cNvPr id="49" name="2 Marcador de texto">
            <a:extLst>
              <a:ext uri="{FF2B5EF4-FFF2-40B4-BE49-F238E27FC236}">
                <a16:creationId xmlns:a16="http://schemas.microsoft.com/office/drawing/2014/main" id="{976814ED-6DE8-C51F-188C-0D9FA9BF8895}"/>
              </a:ext>
            </a:extLst>
          </p:cNvPr>
          <p:cNvSpPr>
            <a:spLocks/>
          </p:cNvSpPr>
          <p:nvPr>
            <p:custDataLst>
              <p:tags r:id="rId40"/>
            </p:custDataLst>
          </p:nvPr>
        </p:nvSpPr>
        <p:spPr bwMode="auto">
          <a:xfrm>
            <a:off x="4587875" y="5116513"/>
            <a:ext cx="395288" cy="274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374172" indent="-374172" algn="l" defTabSz="997793" rtl="0" eaLnBrk="1" latinLnBrk="0" hangingPunct="1">
              <a:spcBef>
                <a:spcPct val="20000"/>
              </a:spcBef>
              <a:buFont typeface="Arial" pitchFamily="34" charset="0"/>
              <a:buChar char="•"/>
              <a:defRPr sz="3500" kern="1200">
                <a:solidFill>
                  <a:schemeClr val="tx1"/>
                </a:solidFill>
                <a:latin typeface="+mn-lt"/>
                <a:ea typeface="+mn-ea"/>
                <a:cs typeface="+mn-cs"/>
              </a:defRPr>
            </a:lvl1pPr>
            <a:lvl2pPr marL="810707" indent="-311810" algn="l" defTabSz="997793"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47242" indent="-249448" algn="l" defTabSz="997793"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4613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4503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43932"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4282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4172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40621"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lvl="0" indent="0" algn="ctr" defTabSz="913579">
              <a:spcBef>
                <a:spcPct val="0"/>
              </a:spcBef>
              <a:spcAft>
                <a:spcPct val="0"/>
              </a:spcAft>
              <a:buNone/>
              <a:defRPr/>
            </a:pPr>
            <a:fld id="{2A30BD8B-63B1-4F17-B676-6B4C7F05C44E}" type="datetime'''''''''''''''''''G''''''''''''''''''A''''''''''''''''V'''">
              <a:rPr lang="es-UY" altLang="en-US" sz="1800" b="1" smtClean="0">
                <a:solidFill>
                  <a:srgbClr val="000000"/>
                </a:solidFill>
                <a:latin typeface="+mj-lt"/>
              </a:rPr>
              <a:pPr marL="0" lvl="0" indent="0" algn="ctr" defTabSz="913579">
                <a:spcBef>
                  <a:spcPct val="0"/>
                </a:spcBef>
                <a:spcAft>
                  <a:spcPct val="0"/>
                </a:spcAft>
                <a:buNone/>
                <a:defRPr/>
              </a:pPr>
              <a:t>GAV</a:t>
            </a:fld>
            <a:endParaRPr kumimoji="0" lang="es-UY" sz="1800" b="1" i="0" strike="noStrike" kern="1200" cap="none" spc="0" normalizeH="0" baseline="0" noProof="0" dirty="0">
              <a:ln>
                <a:noFill/>
              </a:ln>
              <a:solidFill>
                <a:srgbClr val="000000"/>
              </a:solidFill>
              <a:effectLst/>
              <a:uLnTx/>
              <a:uFillTx/>
              <a:latin typeface="+mj-lt"/>
              <a:sym typeface="+mj-lt"/>
            </a:endParaRPr>
          </a:p>
        </p:txBody>
      </p:sp>
      <p:sp>
        <p:nvSpPr>
          <p:cNvPr id="146" name="Marcador de texto 2">
            <a:extLst>
              <a:ext uri="{FF2B5EF4-FFF2-40B4-BE49-F238E27FC236}">
                <a16:creationId xmlns:a16="http://schemas.microsoft.com/office/drawing/2014/main" id="{B98AE4A0-CF46-42BE-B0FE-E167C9450933}"/>
              </a:ext>
            </a:extLst>
          </p:cNvPr>
          <p:cNvSpPr>
            <a:spLocks/>
          </p:cNvSpPr>
          <p:nvPr>
            <p:custDataLst>
              <p:tags r:id="rId41"/>
            </p:custDataLst>
          </p:nvPr>
        </p:nvSpPr>
        <p:spPr bwMode="gray">
          <a:xfrm>
            <a:off x="5821363" y="4654550"/>
            <a:ext cx="574675" cy="27463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33338" tIns="0" rIns="33338" bIns="0" rtlCol="0" anchor="b">
            <a:noAutofit/>
          </a:bodyPr>
          <a:lstStyle>
            <a:lvl1pPr marL="228532" indent="-228532" algn="l" defTabSz="9141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9" indent="-228532" algn="l" defTabSz="9141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5" indent="-228532" algn="l" defTabSz="9141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1"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8"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864"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32"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996"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62"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a:lnSpc>
                <a:spcPct val="100000"/>
              </a:lnSpc>
              <a:spcBef>
                <a:spcPct val="0"/>
              </a:spcBef>
              <a:spcAft>
                <a:spcPct val="0"/>
              </a:spcAft>
              <a:buNone/>
            </a:pPr>
            <a:r>
              <a:rPr lang="es-UY" sz="1800" b="1" dirty="0">
                <a:latin typeface="+mj-lt"/>
                <a:ea typeface="+mj-ea"/>
                <a:cs typeface="+mj-cs"/>
                <a:sym typeface="+mj-lt"/>
              </a:rPr>
              <a:t>$ 776</a:t>
            </a:r>
          </a:p>
        </p:txBody>
      </p:sp>
      <p:sp>
        <p:nvSpPr>
          <p:cNvPr id="74" name="2 Marcador de texto">
            <a:extLst>
              <a:ext uri="{FF2B5EF4-FFF2-40B4-BE49-F238E27FC236}">
                <a16:creationId xmlns:a16="http://schemas.microsoft.com/office/drawing/2014/main" id="{D28F5D79-2AA7-9237-2929-D376075CE839}"/>
              </a:ext>
            </a:extLst>
          </p:cNvPr>
          <p:cNvSpPr>
            <a:spLocks/>
          </p:cNvSpPr>
          <p:nvPr>
            <p:custDataLst>
              <p:tags r:id="rId42"/>
            </p:custDataLst>
          </p:nvPr>
        </p:nvSpPr>
        <p:spPr bwMode="auto">
          <a:xfrm>
            <a:off x="5454650" y="5116513"/>
            <a:ext cx="1308100" cy="5492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374172" indent="-374172" algn="l" defTabSz="997793" rtl="0" eaLnBrk="1" latinLnBrk="0" hangingPunct="1">
              <a:spcBef>
                <a:spcPct val="20000"/>
              </a:spcBef>
              <a:buFont typeface="Arial" pitchFamily="34" charset="0"/>
              <a:buChar char="•"/>
              <a:defRPr sz="3500" kern="1200">
                <a:solidFill>
                  <a:schemeClr val="tx1"/>
                </a:solidFill>
                <a:latin typeface="+mn-lt"/>
                <a:ea typeface="+mn-ea"/>
                <a:cs typeface="+mn-cs"/>
              </a:defRPr>
            </a:lvl1pPr>
            <a:lvl2pPr marL="810707" indent="-311810" algn="l" defTabSz="997793"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47242" indent="-249448" algn="l" defTabSz="997793"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4613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4503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43932"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4282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4172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40621"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lvl="0" indent="0" algn="ctr" defTabSz="913579">
              <a:spcBef>
                <a:spcPct val="0"/>
              </a:spcBef>
              <a:spcAft>
                <a:spcPct val="0"/>
              </a:spcAft>
              <a:buNone/>
              <a:defRPr/>
            </a:pPr>
            <a:fld id="{601B2992-80F9-4CFF-99A9-33563103AD1A}" type="datetime'Otro''''''s ''in''''''gre''''so''''s'' ''''/''e''gresos'''">
              <a:rPr lang="es-UY" altLang="en-US" sz="1800" b="1" smtClean="0">
                <a:solidFill>
                  <a:srgbClr val="000000"/>
                </a:solidFill>
                <a:latin typeface="+mj-lt"/>
              </a:rPr>
              <a:pPr marL="0" lvl="0" indent="0" algn="ctr" defTabSz="913579">
                <a:spcBef>
                  <a:spcPct val="0"/>
                </a:spcBef>
                <a:spcAft>
                  <a:spcPct val="0"/>
                </a:spcAft>
                <a:buNone/>
                <a:defRPr/>
              </a:pPr>
              <a:t>Otros ingresos /egresos</a:t>
            </a:fld>
            <a:endParaRPr kumimoji="0" lang="es-UY" sz="1800" b="1" i="0" strike="noStrike" kern="1200" cap="none" spc="0" normalizeH="0" baseline="0" noProof="0" dirty="0">
              <a:ln>
                <a:noFill/>
              </a:ln>
              <a:solidFill>
                <a:srgbClr val="000000"/>
              </a:solidFill>
              <a:effectLst/>
              <a:uLnTx/>
              <a:uFillTx/>
              <a:latin typeface="+mj-lt"/>
              <a:sym typeface="+mj-lt"/>
            </a:endParaRPr>
          </a:p>
        </p:txBody>
      </p:sp>
      <p:sp>
        <p:nvSpPr>
          <p:cNvPr id="50" name="2 Marcador de texto">
            <a:extLst>
              <a:ext uri="{FF2B5EF4-FFF2-40B4-BE49-F238E27FC236}">
                <a16:creationId xmlns:a16="http://schemas.microsoft.com/office/drawing/2014/main" id="{9AE61A69-04B5-88DC-8F60-C2071BB85061}"/>
              </a:ext>
            </a:extLst>
          </p:cNvPr>
          <p:cNvSpPr>
            <a:spLocks/>
          </p:cNvSpPr>
          <p:nvPr>
            <p:custDataLst>
              <p:tags r:id="rId43"/>
            </p:custDataLst>
          </p:nvPr>
        </p:nvSpPr>
        <p:spPr bwMode="auto">
          <a:xfrm>
            <a:off x="6985000" y="5116513"/>
            <a:ext cx="900113" cy="5492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374172" indent="-374172" algn="l" defTabSz="997793" rtl="0" eaLnBrk="1" latinLnBrk="0" hangingPunct="1">
              <a:spcBef>
                <a:spcPct val="20000"/>
              </a:spcBef>
              <a:buFont typeface="Arial" pitchFamily="34" charset="0"/>
              <a:buChar char="•"/>
              <a:defRPr sz="3500" kern="1200">
                <a:solidFill>
                  <a:schemeClr val="tx1"/>
                </a:solidFill>
                <a:latin typeface="+mn-lt"/>
                <a:ea typeface="+mn-ea"/>
                <a:cs typeface="+mn-cs"/>
              </a:defRPr>
            </a:lvl1pPr>
            <a:lvl2pPr marL="810707" indent="-311810" algn="l" defTabSz="997793"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47242" indent="-249448" algn="l" defTabSz="997793"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4613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4503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43932"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4282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4172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40621"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lvl="0" indent="0" algn="ctr" defTabSz="913579">
              <a:spcBef>
                <a:spcPct val="0"/>
              </a:spcBef>
              <a:spcAft>
                <a:spcPct val="0"/>
              </a:spcAft>
              <a:buNone/>
              <a:defRPr/>
            </a:pPr>
            <a:fld id="{82EF5B63-3BFF-4D8E-A276-A84D48908385}" type="datetime'''''R''es''u''''''''l''t''''ad''''''o op''er''at''i''vo'''">
              <a:rPr lang="es-UY" altLang="en-US" sz="1800" b="1" smtClean="0">
                <a:solidFill>
                  <a:srgbClr val="000000"/>
                </a:solidFill>
                <a:latin typeface="+mj-lt"/>
              </a:rPr>
              <a:pPr marL="0" lvl="0" indent="0" algn="ctr" defTabSz="913579">
                <a:spcBef>
                  <a:spcPct val="0"/>
                </a:spcBef>
                <a:spcAft>
                  <a:spcPct val="0"/>
                </a:spcAft>
                <a:buNone/>
                <a:defRPr/>
              </a:pPr>
              <a:t>Resultado operativo</a:t>
            </a:fld>
            <a:endParaRPr kumimoji="0" lang="es-UY" sz="1800" b="1" i="0" strike="noStrike" kern="1200" cap="none" spc="0" normalizeH="0" baseline="0" noProof="0" dirty="0">
              <a:ln>
                <a:noFill/>
              </a:ln>
              <a:solidFill>
                <a:srgbClr val="000000"/>
              </a:solidFill>
              <a:effectLst/>
              <a:uLnTx/>
              <a:uFillTx/>
              <a:latin typeface="+mj-lt"/>
              <a:sym typeface="+mj-lt"/>
            </a:endParaRPr>
          </a:p>
        </p:txBody>
      </p:sp>
      <p:sp>
        <p:nvSpPr>
          <p:cNvPr id="10" name="Marcador de texto 2">
            <a:extLst>
              <a:ext uri="{FF2B5EF4-FFF2-40B4-BE49-F238E27FC236}">
                <a16:creationId xmlns:a16="http://schemas.microsoft.com/office/drawing/2014/main" id="{F0B23D6C-2856-1A6C-A386-6A961D87596A}"/>
              </a:ext>
            </a:extLst>
          </p:cNvPr>
          <p:cNvSpPr>
            <a:spLocks/>
          </p:cNvSpPr>
          <p:nvPr>
            <p:custDataLst>
              <p:tags r:id="rId44"/>
            </p:custDataLst>
          </p:nvPr>
        </p:nvSpPr>
        <p:spPr bwMode="gray">
          <a:xfrm>
            <a:off x="1670050" y="1633538"/>
            <a:ext cx="927100" cy="27463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33338" tIns="0" rIns="33338" bIns="0" rtlCol="0" anchor="b">
            <a:noAutofit/>
          </a:bodyPr>
          <a:lstStyle>
            <a:lvl1pPr marL="228532" indent="-228532" algn="l" defTabSz="9141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9" indent="-228532" algn="l" defTabSz="9141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5" indent="-228532" algn="l" defTabSz="9141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1"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8"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864"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32"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996"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62"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a:lnSpc>
                <a:spcPct val="100000"/>
              </a:lnSpc>
              <a:spcBef>
                <a:spcPct val="0"/>
              </a:spcBef>
              <a:spcAft>
                <a:spcPct val="0"/>
              </a:spcAft>
              <a:buNone/>
            </a:pPr>
            <a:r>
              <a:rPr lang="es-UY" altLang="en-US" sz="1800" b="1" dirty="0">
                <a:effectLst/>
                <a:latin typeface="+mj-lt"/>
                <a:ea typeface="+mj-ea"/>
                <a:cs typeface="+mj-cs"/>
                <a:sym typeface="+mj-lt"/>
              </a:rPr>
              <a:t>-</a:t>
            </a:r>
            <a:fld id="{A1D6569D-AF7B-4EB6-A2B5-2BCBE35A8BD3}" type="datetime'''''$ ''''''76''''''''''''''.''''''''''''0''''''''6''5'''">
              <a:rPr lang="es-UY" altLang="en-US" sz="1800" b="1" smtClean="0">
                <a:effectLst/>
                <a:latin typeface="+mj-lt"/>
                <a:ea typeface="+mj-ea"/>
                <a:cs typeface="+mj-cs"/>
                <a:sym typeface="+mj-lt"/>
              </a:rPr>
              <a:pPr marL="0" lvl="0" indent="0" algn="ctr">
                <a:lnSpc>
                  <a:spcPct val="100000"/>
                </a:lnSpc>
                <a:spcBef>
                  <a:spcPct val="0"/>
                </a:spcBef>
                <a:spcAft>
                  <a:spcPct val="0"/>
                </a:spcAft>
                <a:buNone/>
              </a:pPr>
              <a:t>$ 76.065</a:t>
            </a:fld>
            <a:endParaRPr lang="es-UY" sz="1800" b="1" dirty="0">
              <a:latin typeface="+mj-lt"/>
              <a:ea typeface="+mj-ea"/>
              <a:cs typeface="+mj-cs"/>
              <a:sym typeface="+mj-lt"/>
            </a:endParaRPr>
          </a:p>
        </p:txBody>
      </p:sp>
      <p:sp>
        <p:nvSpPr>
          <p:cNvPr id="15" name="Marcador de texto 2">
            <a:extLst>
              <a:ext uri="{FF2B5EF4-FFF2-40B4-BE49-F238E27FC236}">
                <a16:creationId xmlns:a16="http://schemas.microsoft.com/office/drawing/2014/main" id="{7BD4E158-3BC4-F110-6078-9CECE09C259B}"/>
              </a:ext>
            </a:extLst>
          </p:cNvPr>
          <p:cNvSpPr>
            <a:spLocks/>
          </p:cNvSpPr>
          <p:nvPr>
            <p:custDataLst>
              <p:tags r:id="rId45"/>
            </p:custDataLst>
          </p:nvPr>
        </p:nvSpPr>
        <p:spPr bwMode="gray">
          <a:xfrm>
            <a:off x="4378325" y="4395788"/>
            <a:ext cx="812800" cy="27463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33338" tIns="0" rIns="33338" bIns="0" rtlCol="0" anchor="b">
            <a:noAutofit/>
          </a:bodyPr>
          <a:lstStyle>
            <a:lvl1pPr marL="228532" indent="-228532" algn="l" defTabSz="9141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9" indent="-228532" algn="l" defTabSz="9141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5" indent="-228532" algn="l" defTabSz="9141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1"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8"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864"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32"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996"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62"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a:lnSpc>
                <a:spcPct val="100000"/>
              </a:lnSpc>
              <a:spcBef>
                <a:spcPct val="0"/>
              </a:spcBef>
              <a:spcAft>
                <a:spcPct val="0"/>
              </a:spcAft>
              <a:buNone/>
            </a:pPr>
            <a:r>
              <a:rPr lang="es-UY" altLang="en-US" sz="1800" b="1" dirty="0">
                <a:effectLst/>
                <a:latin typeface="+mj-lt"/>
                <a:ea typeface="+mj-ea"/>
                <a:cs typeface="+mj-cs"/>
                <a:sym typeface="+mj-lt"/>
              </a:rPr>
              <a:t>-</a:t>
            </a:r>
            <a:fld id="{54625DFE-7D6B-4956-BD41-890C21DFFA9C}" type="datetime'$ ''''''''''''''''''''7''''''''''.''''''''''9''''0''8'">
              <a:rPr lang="es-UY" altLang="en-US" sz="1800" b="1" smtClean="0">
                <a:effectLst/>
                <a:latin typeface="+mj-lt"/>
                <a:ea typeface="+mj-ea"/>
                <a:cs typeface="+mj-cs"/>
                <a:sym typeface="+mj-lt"/>
              </a:rPr>
              <a:pPr marL="0" lvl="0" indent="0" algn="ctr">
                <a:lnSpc>
                  <a:spcPct val="100000"/>
                </a:lnSpc>
                <a:spcBef>
                  <a:spcPct val="0"/>
                </a:spcBef>
                <a:spcAft>
                  <a:spcPct val="0"/>
                </a:spcAft>
                <a:buNone/>
              </a:pPr>
              <a:t>$ 7.908</a:t>
            </a:fld>
            <a:endParaRPr lang="es-UY" sz="1800" b="1" dirty="0">
              <a:latin typeface="+mj-lt"/>
              <a:ea typeface="+mj-ea"/>
              <a:cs typeface="+mj-cs"/>
              <a:sym typeface="+mj-lt"/>
            </a:endParaRPr>
          </a:p>
        </p:txBody>
      </p:sp>
      <p:sp>
        <p:nvSpPr>
          <p:cNvPr id="27" name="CuadroTexto 2">
            <a:extLst>
              <a:ext uri="{FF2B5EF4-FFF2-40B4-BE49-F238E27FC236}">
                <a16:creationId xmlns:a16="http://schemas.microsoft.com/office/drawing/2014/main" id="{BEB8EA91-C9A2-67DF-0CA8-25925884C6C7}"/>
              </a:ext>
            </a:extLst>
          </p:cNvPr>
          <p:cNvSpPr txBox="1"/>
          <p:nvPr/>
        </p:nvSpPr>
        <p:spPr>
          <a:xfrm>
            <a:off x="4070293" y="1110286"/>
            <a:ext cx="1229574" cy="337957"/>
          </a:xfrm>
          <a:prstGeom prst="rect">
            <a:avLst/>
          </a:prstGeom>
          <a:noFill/>
        </p:spPr>
        <p:txBody>
          <a:bodyPr wrap="square" lIns="83545" tIns="41773" rIns="83545" bIns="41773" rtlCol="0">
            <a:spAutoFit/>
          </a:bodyPr>
          <a:lstStyle/>
          <a:p>
            <a:pPr marL="0" marR="0" lvl="0" indent="0" algn="ctr" defTabSz="692603" rtl="0" eaLnBrk="1" fontAlgn="auto" latinLnBrk="0" hangingPunct="1">
              <a:lnSpc>
                <a:spcPct val="100000"/>
              </a:lnSpc>
              <a:spcBef>
                <a:spcPts val="0"/>
              </a:spcBef>
              <a:spcAft>
                <a:spcPts val="0"/>
              </a:spcAft>
              <a:buClrTx/>
              <a:buSzTx/>
              <a:buFontTx/>
              <a:buNone/>
              <a:tabLst/>
              <a:defRPr/>
            </a:pPr>
            <a:r>
              <a:rPr kumimoji="0" lang="es-ES" sz="1648" b="1" i="0" u="none" strike="noStrike" kern="1200" cap="none" spc="0" normalizeH="0" baseline="0" noProof="0" dirty="0">
                <a:ln>
                  <a:noFill/>
                </a:ln>
                <a:solidFill>
                  <a:prstClr val="black"/>
                </a:solidFill>
                <a:effectLst/>
                <a:uLnTx/>
                <a:uFillTx/>
                <a:latin typeface="Calibri Light"/>
                <a:ea typeface="+mn-ea"/>
                <a:cs typeface="+mn-cs"/>
              </a:rPr>
              <a:t>USD  -203</a:t>
            </a:r>
          </a:p>
        </p:txBody>
      </p:sp>
      <p:sp>
        <p:nvSpPr>
          <p:cNvPr id="28" name="CuadroTexto 2">
            <a:extLst>
              <a:ext uri="{FF2B5EF4-FFF2-40B4-BE49-F238E27FC236}">
                <a16:creationId xmlns:a16="http://schemas.microsoft.com/office/drawing/2014/main" id="{7B2F10F7-A9A5-7092-367C-D726EB566D7C}"/>
              </a:ext>
            </a:extLst>
          </p:cNvPr>
          <p:cNvSpPr txBox="1"/>
          <p:nvPr/>
        </p:nvSpPr>
        <p:spPr>
          <a:xfrm>
            <a:off x="5456125" y="1110286"/>
            <a:ext cx="1229574" cy="337957"/>
          </a:xfrm>
          <a:prstGeom prst="rect">
            <a:avLst/>
          </a:prstGeom>
          <a:noFill/>
        </p:spPr>
        <p:txBody>
          <a:bodyPr wrap="square" lIns="83545" tIns="41773" rIns="83545" bIns="41773" rtlCol="0">
            <a:spAutoFit/>
          </a:bodyPr>
          <a:lstStyle/>
          <a:p>
            <a:pPr marL="0" marR="0" lvl="0" indent="0" algn="ctr" defTabSz="692603" rtl="0" eaLnBrk="1" fontAlgn="auto" latinLnBrk="0" hangingPunct="1">
              <a:lnSpc>
                <a:spcPct val="100000"/>
              </a:lnSpc>
              <a:spcBef>
                <a:spcPts val="0"/>
              </a:spcBef>
              <a:spcAft>
                <a:spcPts val="0"/>
              </a:spcAft>
              <a:buClrTx/>
              <a:buSzTx/>
              <a:buFontTx/>
              <a:buNone/>
              <a:tabLst/>
              <a:defRPr/>
            </a:pPr>
            <a:r>
              <a:rPr kumimoji="0" lang="es-ES" sz="1648" b="1" i="0" u="none" strike="noStrike" kern="1200" cap="none" spc="0" normalizeH="0" baseline="0" noProof="0" dirty="0">
                <a:ln>
                  <a:noFill/>
                </a:ln>
                <a:solidFill>
                  <a:prstClr val="black"/>
                </a:solidFill>
                <a:effectLst/>
                <a:uLnTx/>
                <a:uFillTx/>
                <a:latin typeface="Calibri Light"/>
                <a:ea typeface="+mn-ea"/>
                <a:cs typeface="+mn-cs"/>
              </a:rPr>
              <a:t>USD  +20</a:t>
            </a:r>
          </a:p>
        </p:txBody>
      </p:sp>
      <p:sp>
        <p:nvSpPr>
          <p:cNvPr id="34" name="CuadroTexto 2">
            <a:extLst>
              <a:ext uri="{FF2B5EF4-FFF2-40B4-BE49-F238E27FC236}">
                <a16:creationId xmlns:a16="http://schemas.microsoft.com/office/drawing/2014/main" id="{D7264379-2A01-3F6D-758F-2E02AC2353BB}"/>
              </a:ext>
            </a:extLst>
          </p:cNvPr>
          <p:cNvSpPr txBox="1"/>
          <p:nvPr/>
        </p:nvSpPr>
        <p:spPr>
          <a:xfrm>
            <a:off x="6772478" y="1110286"/>
            <a:ext cx="1229574" cy="337957"/>
          </a:xfrm>
          <a:prstGeom prst="rect">
            <a:avLst/>
          </a:prstGeom>
          <a:noFill/>
        </p:spPr>
        <p:txBody>
          <a:bodyPr wrap="square" lIns="83545" tIns="41773" rIns="83545" bIns="41773" rtlCol="0">
            <a:spAutoFit/>
          </a:bodyPr>
          <a:lstStyle/>
          <a:p>
            <a:pPr marL="0" marR="0" lvl="0" indent="0" algn="ctr" defTabSz="692603" rtl="0" eaLnBrk="1" fontAlgn="auto" latinLnBrk="0" hangingPunct="1">
              <a:lnSpc>
                <a:spcPct val="100000"/>
              </a:lnSpc>
              <a:spcBef>
                <a:spcPts val="0"/>
              </a:spcBef>
              <a:spcAft>
                <a:spcPts val="0"/>
              </a:spcAft>
              <a:buClrTx/>
              <a:buSzTx/>
              <a:buFontTx/>
              <a:buNone/>
              <a:tabLst/>
              <a:defRPr/>
            </a:pPr>
            <a:r>
              <a:rPr kumimoji="0" lang="es-ES" sz="1648" b="1" i="0" u="none" strike="noStrike" kern="1200" cap="none" spc="0" normalizeH="0" baseline="0" noProof="0" dirty="0">
                <a:ln>
                  <a:noFill/>
                </a:ln>
                <a:solidFill>
                  <a:prstClr val="black"/>
                </a:solidFill>
                <a:effectLst/>
                <a:uLnTx/>
                <a:uFillTx/>
                <a:latin typeface="Calibri Light"/>
                <a:ea typeface="+mn-ea"/>
                <a:cs typeface="+mn-cs"/>
              </a:rPr>
              <a:t>USD  +60</a:t>
            </a:r>
          </a:p>
        </p:txBody>
      </p:sp>
      <p:cxnSp>
        <p:nvCxnSpPr>
          <p:cNvPr id="36" name="Conector recto 35">
            <a:extLst>
              <a:ext uri="{FF2B5EF4-FFF2-40B4-BE49-F238E27FC236}">
                <a16:creationId xmlns:a16="http://schemas.microsoft.com/office/drawing/2014/main" id="{4A628BE2-EBC8-D2CE-37DE-BF9AB8632786}"/>
              </a:ext>
            </a:extLst>
          </p:cNvPr>
          <p:cNvCxnSpPr>
            <a:cxnSpLocks/>
          </p:cNvCxnSpPr>
          <p:nvPr/>
        </p:nvCxnSpPr>
        <p:spPr>
          <a:xfrm flipV="1">
            <a:off x="2662548" y="2505076"/>
            <a:ext cx="6267140" cy="72439"/>
          </a:xfrm>
          <a:prstGeom prst="line">
            <a:avLst/>
          </a:prstGeom>
          <a:ln>
            <a:solidFill>
              <a:schemeClr val="tx1"/>
            </a:solidFill>
            <a:prstDash val="dash"/>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37" name="Conector recto 36">
            <a:extLst>
              <a:ext uri="{FF2B5EF4-FFF2-40B4-BE49-F238E27FC236}">
                <a16:creationId xmlns:a16="http://schemas.microsoft.com/office/drawing/2014/main" id="{E70CC290-6F21-B24A-DA0E-4EB408B03AF4}"/>
              </a:ext>
            </a:extLst>
          </p:cNvPr>
          <p:cNvCxnSpPr>
            <a:cxnSpLocks/>
          </p:cNvCxnSpPr>
          <p:nvPr/>
        </p:nvCxnSpPr>
        <p:spPr>
          <a:xfrm flipV="1">
            <a:off x="4878177" y="3178629"/>
            <a:ext cx="4186448" cy="1203304"/>
          </a:xfrm>
          <a:prstGeom prst="line">
            <a:avLst/>
          </a:prstGeom>
          <a:ln>
            <a:solidFill>
              <a:schemeClr val="tx1"/>
            </a:solidFill>
            <a:prstDash val="dash"/>
            <a:headEnd type="none" w="med" len="med"/>
            <a:tailEnd type="triangle" w="med" len="med"/>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686564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4">
            <a:lum/>
          </a:blip>
          <a:srcRect/>
          <a:stretch>
            <a:fillRect/>
          </a:stretch>
        </a:blipFill>
        <a:effectLst/>
      </p:bgPr>
    </p:bg>
    <p:spTree>
      <p:nvGrpSpPr>
        <p:cNvPr id="1" name=""/>
        <p:cNvGrpSpPr/>
        <p:nvPr/>
      </p:nvGrpSpPr>
      <p:grpSpPr>
        <a:xfrm>
          <a:off x="0" y="0"/>
          <a:ext cx="0" cy="0"/>
          <a:chOff x="0" y="0"/>
          <a:chExt cx="0" cy="0"/>
        </a:xfrm>
      </p:grpSpPr>
      <p:graphicFrame>
        <p:nvGraphicFramePr>
          <p:cNvPr id="5" name="Objeto 4" hidden="1"/>
          <p:cNvGraphicFramePr>
            <a:graphicFrameLocks/>
          </p:cNvGraphicFramePr>
          <p:nvPr>
            <p:custDataLst>
              <p:tags r:id="rId1"/>
            </p:custDataLst>
            <p:extLst>
              <p:ext uri="{D42A27DB-BD31-4B8C-83A1-F6EECF244321}">
                <p14:modId xmlns:p14="http://schemas.microsoft.com/office/powerpoint/2010/main" val="3210399792"/>
              </p:ext>
            </p:extLst>
          </p:nvPr>
        </p:nvGraphicFramePr>
        <p:xfrm>
          <a:off x="1777" y="1817"/>
          <a:ext cx="1454" cy="1454"/>
        </p:xfrm>
        <a:graphic>
          <a:graphicData uri="http://schemas.openxmlformats.org/presentationml/2006/ole">
            <mc:AlternateContent xmlns:mc="http://schemas.openxmlformats.org/markup-compatibility/2006">
              <mc:Choice xmlns:v="urn:schemas-microsoft-com:vml" Requires="v">
                <p:oleObj name="Diapositiva de think-cell" r:id="rId25" imgW="493" imgH="493" progId="TCLayout.ActiveDocument.1">
                  <p:embed/>
                </p:oleObj>
              </mc:Choice>
              <mc:Fallback>
                <p:oleObj name="Diapositiva de think-cell" r:id="rId25" imgW="493" imgH="493" progId="TCLayout.ActiveDocument.1">
                  <p:embed/>
                  <p:pic>
                    <p:nvPicPr>
                      <p:cNvPr id="5" name="Objeto 4" hidden="1"/>
                      <p:cNvPicPr/>
                      <p:nvPr/>
                    </p:nvPicPr>
                    <p:blipFill>
                      <a:blip r:embed="rId26"/>
                      <a:stretch>
                        <a:fillRect/>
                      </a:stretch>
                    </p:blipFill>
                    <p:spPr>
                      <a:xfrm>
                        <a:off x="1777" y="1817"/>
                        <a:ext cx="1454" cy="1454"/>
                      </a:xfrm>
                      <a:prstGeom prst="rect">
                        <a:avLst/>
                      </a:prstGeom>
                    </p:spPr>
                  </p:pic>
                </p:oleObj>
              </mc:Fallback>
            </mc:AlternateContent>
          </a:graphicData>
        </a:graphic>
      </p:graphicFrame>
      <p:sp>
        <p:nvSpPr>
          <p:cNvPr id="4" name="Rectángulo 3" hidden="1"/>
          <p:cNvSpPr/>
          <p:nvPr>
            <p:custDataLst>
              <p:tags r:id="rId2"/>
            </p:custDataLst>
          </p:nvPr>
        </p:nvSpPr>
        <p:spPr>
          <a:xfrm>
            <a:off x="323" y="364"/>
            <a:ext cx="145343" cy="1453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defTabSz="692553">
              <a:defRPr/>
            </a:pPr>
            <a:endParaRPr lang="es-UY" sz="1465" b="1" dirty="0">
              <a:solidFill>
                <a:prstClr val="white"/>
              </a:solidFill>
              <a:latin typeface="Calibri Light" panose="020F0302020204030204" pitchFamily="34" charset="0"/>
              <a:sym typeface="Calibri Light" panose="020F0302020204030204" pitchFamily="34" charset="0"/>
            </a:endParaRPr>
          </a:p>
        </p:txBody>
      </p:sp>
      <p:cxnSp>
        <p:nvCxnSpPr>
          <p:cNvPr id="83" name="Conector recto 82">
            <a:extLst>
              <a:ext uri="{FF2B5EF4-FFF2-40B4-BE49-F238E27FC236}">
                <a16:creationId xmlns:a16="http://schemas.microsoft.com/office/drawing/2014/main" id="{E6B004B3-1739-27E5-4C76-BC1FA3B2A794}"/>
              </a:ext>
            </a:extLst>
          </p:cNvPr>
          <p:cNvCxnSpPr/>
          <p:nvPr>
            <p:custDataLst>
              <p:tags r:id="rId3"/>
            </p:custDataLst>
          </p:nvPr>
        </p:nvCxnSpPr>
        <p:spPr bwMode="auto">
          <a:xfrm>
            <a:off x="2563983" y="3878134"/>
            <a:ext cx="918615" cy="0"/>
          </a:xfrm>
          <a:prstGeom prst="line">
            <a:avLst/>
          </a:prstGeom>
          <a:ln w="3175" cap="flat" cmpd="sng" algn="ctr">
            <a:solidFill>
              <a:schemeClr val="tx1"/>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75" name="Conector recto 74">
            <a:extLst>
              <a:ext uri="{FF2B5EF4-FFF2-40B4-BE49-F238E27FC236}">
                <a16:creationId xmlns:a16="http://schemas.microsoft.com/office/drawing/2014/main" id="{F2332926-7159-FF32-5E31-2DEF110DC608}"/>
              </a:ext>
            </a:extLst>
          </p:cNvPr>
          <p:cNvCxnSpPr/>
          <p:nvPr>
            <p:custDataLst>
              <p:tags r:id="rId4"/>
            </p:custDataLst>
          </p:nvPr>
        </p:nvCxnSpPr>
        <p:spPr bwMode="auto">
          <a:xfrm>
            <a:off x="4633774" y="3716795"/>
            <a:ext cx="918615" cy="0"/>
          </a:xfrm>
          <a:prstGeom prst="line">
            <a:avLst/>
          </a:prstGeom>
          <a:ln w="3175" cap="flat" cmpd="sng" algn="ctr">
            <a:solidFill>
              <a:schemeClr val="tx1"/>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8" name="108 Conector recto"/>
          <p:cNvCxnSpPr/>
          <p:nvPr>
            <p:custDataLst>
              <p:tags r:id="rId5"/>
            </p:custDataLst>
          </p:nvPr>
        </p:nvCxnSpPr>
        <p:spPr bwMode="auto">
          <a:xfrm>
            <a:off x="6703565" y="3632492"/>
            <a:ext cx="919163" cy="0"/>
          </a:xfrm>
          <a:prstGeom prst="line">
            <a:avLst/>
          </a:prstGeom>
          <a:ln w="3175" cap="flat" cmpd="sng" algn="ctr">
            <a:solidFill>
              <a:schemeClr val="tx1"/>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 name="109 Conector recto"/>
          <p:cNvCxnSpPr/>
          <p:nvPr>
            <p:custDataLst>
              <p:tags r:id="rId6"/>
            </p:custDataLst>
          </p:nvPr>
        </p:nvCxnSpPr>
        <p:spPr bwMode="auto">
          <a:xfrm>
            <a:off x="8774810" y="3756039"/>
            <a:ext cx="918615" cy="0"/>
          </a:xfrm>
          <a:prstGeom prst="line">
            <a:avLst/>
          </a:prstGeom>
          <a:ln w="3175" cap="flat" cmpd="sng" algn="ctr">
            <a:solidFill>
              <a:schemeClr val="tx1"/>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aphicFrame>
        <p:nvGraphicFramePr>
          <p:cNvPr id="11" name="Chart 3">
            <a:extLst>
              <a:ext uri="{FF2B5EF4-FFF2-40B4-BE49-F238E27FC236}">
                <a16:creationId xmlns:a16="http://schemas.microsoft.com/office/drawing/2014/main" id="{71FE8147-43AF-6724-914B-BC3B6FAFFE17}"/>
              </a:ext>
            </a:extLst>
          </p:cNvPr>
          <p:cNvGraphicFramePr/>
          <p:nvPr>
            <p:custDataLst>
              <p:tags r:id="rId7"/>
            </p:custDataLst>
            <p:extLst>
              <p:ext uri="{D42A27DB-BD31-4B8C-83A1-F6EECF244321}">
                <p14:modId xmlns:p14="http://schemas.microsoft.com/office/powerpoint/2010/main" val="3567415590"/>
              </p:ext>
            </p:extLst>
          </p:nvPr>
        </p:nvGraphicFramePr>
        <p:xfrm>
          <a:off x="871538" y="3033713"/>
          <a:ext cx="10515600" cy="1871662"/>
        </p:xfrm>
        <a:graphic>
          <a:graphicData uri="http://schemas.openxmlformats.org/drawingml/2006/chart">
            <c:chart xmlns:c="http://schemas.openxmlformats.org/drawingml/2006/chart" xmlns:r="http://schemas.openxmlformats.org/officeDocument/2006/relationships" r:id="rId27"/>
          </a:graphicData>
        </a:graphic>
      </p:graphicFrame>
      <p:cxnSp>
        <p:nvCxnSpPr>
          <p:cNvPr id="20" name="Conector recto 19"/>
          <p:cNvCxnSpPr>
            <a:cxnSpLocks/>
          </p:cNvCxnSpPr>
          <p:nvPr>
            <p:custDataLst>
              <p:tags r:id="rId8"/>
            </p:custDataLst>
          </p:nvPr>
        </p:nvCxnSpPr>
        <p:spPr bwMode="auto">
          <a:xfrm>
            <a:off x="6127977" y="3606800"/>
            <a:ext cx="0" cy="66675"/>
          </a:xfrm>
          <a:prstGeom prst="line">
            <a:avLst/>
          </a:prstGeom>
          <a:ln w="6350" cap="flat" cmpd="sng" algn="ctr">
            <a:solidFill>
              <a:schemeClr val="tx1"/>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6" name="Conector recto 25"/>
          <p:cNvCxnSpPr>
            <a:cxnSpLocks/>
          </p:cNvCxnSpPr>
          <p:nvPr>
            <p:custDataLst>
              <p:tags r:id="rId9"/>
            </p:custDataLst>
          </p:nvPr>
        </p:nvCxnSpPr>
        <p:spPr bwMode="auto">
          <a:xfrm>
            <a:off x="8197850" y="3606800"/>
            <a:ext cx="0" cy="87313"/>
          </a:xfrm>
          <a:prstGeom prst="line">
            <a:avLst/>
          </a:prstGeom>
          <a:ln w="6350" cap="flat" cmpd="sng" algn="ctr">
            <a:solidFill>
              <a:schemeClr val="tx1"/>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0" name="2 Marcador de texto"/>
          <p:cNvSpPr>
            <a:spLocks/>
          </p:cNvSpPr>
          <p:nvPr>
            <p:custDataLst>
              <p:tags r:id="rId10"/>
            </p:custDataLst>
          </p:nvPr>
        </p:nvSpPr>
        <p:spPr bwMode="auto">
          <a:xfrm>
            <a:off x="1158875" y="4546746"/>
            <a:ext cx="1658938" cy="251457"/>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374172" indent="-374172" algn="l" defTabSz="997793" rtl="0" eaLnBrk="1" latinLnBrk="0" hangingPunct="1">
              <a:spcBef>
                <a:spcPct val="20000"/>
              </a:spcBef>
              <a:buFont typeface="Arial" pitchFamily="34" charset="0"/>
              <a:buChar char="•"/>
              <a:defRPr sz="3500" kern="1200">
                <a:solidFill>
                  <a:schemeClr val="tx1"/>
                </a:solidFill>
                <a:latin typeface="+mn-lt"/>
                <a:ea typeface="+mn-ea"/>
                <a:cs typeface="+mn-cs"/>
              </a:defRPr>
            </a:lvl1pPr>
            <a:lvl2pPr marL="810707" indent="-311810" algn="l" defTabSz="997793"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47242" indent="-249448" algn="l" defTabSz="997793"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4613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4503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43932"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4282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4172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40621"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indent="0" algn="ctr" defTabSz="913579">
              <a:spcBef>
                <a:spcPct val="0"/>
              </a:spcBef>
              <a:spcAft>
                <a:spcPct val="0"/>
              </a:spcAft>
              <a:buNone/>
              <a:defRPr/>
            </a:pPr>
            <a:fld id="{A9BF0590-47DB-4923-8B9D-E8DB26AC7C6C}" type="datetime'''''R''''''e''s''u''''''l''t''ad''''''''''o op''era''tivo'''''">
              <a:rPr lang="es-UY" altLang="en-US" sz="1648" b="1">
                <a:solidFill>
                  <a:prstClr val="black"/>
                </a:solidFill>
                <a:latin typeface="Calibri Light"/>
                <a:sym typeface="+mj-lt"/>
              </a:rPr>
              <a:pPr marL="0" indent="0" algn="ctr" defTabSz="913579">
                <a:spcBef>
                  <a:spcPct val="0"/>
                </a:spcBef>
                <a:spcAft>
                  <a:spcPct val="0"/>
                </a:spcAft>
                <a:buNone/>
                <a:defRPr/>
              </a:pPr>
              <a:t>Resultado operativo</a:t>
            </a:fld>
            <a:endParaRPr lang="es-UY" sz="1648" b="1" dirty="0">
              <a:solidFill>
                <a:prstClr val="black"/>
              </a:solidFill>
              <a:latin typeface="Calibri Light"/>
              <a:sym typeface="+mj-lt"/>
            </a:endParaRPr>
          </a:p>
        </p:txBody>
      </p:sp>
      <p:sp>
        <p:nvSpPr>
          <p:cNvPr id="24" name="2 Marcador de texto">
            <a:extLst>
              <a:ext uri="{FF2B5EF4-FFF2-40B4-BE49-F238E27FC236}">
                <a16:creationId xmlns:a16="http://schemas.microsoft.com/office/drawing/2014/main" id="{2BB14C8B-EAC7-5F78-D1C3-0BBB13CA136C}"/>
              </a:ext>
            </a:extLst>
          </p:cNvPr>
          <p:cNvSpPr>
            <a:spLocks/>
          </p:cNvSpPr>
          <p:nvPr>
            <p:custDataLst>
              <p:tags r:id="rId11"/>
            </p:custDataLst>
          </p:nvPr>
        </p:nvSpPr>
        <p:spPr bwMode="auto">
          <a:xfrm>
            <a:off x="3208338" y="4546746"/>
            <a:ext cx="1698625" cy="251457"/>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374172" indent="-374172" algn="l" defTabSz="997793" rtl="0" eaLnBrk="1" latinLnBrk="0" hangingPunct="1">
              <a:spcBef>
                <a:spcPct val="20000"/>
              </a:spcBef>
              <a:buFont typeface="Arial" pitchFamily="34" charset="0"/>
              <a:buChar char="•"/>
              <a:defRPr sz="3500" kern="1200">
                <a:solidFill>
                  <a:schemeClr val="tx1"/>
                </a:solidFill>
                <a:latin typeface="+mn-lt"/>
                <a:ea typeface="+mn-ea"/>
                <a:cs typeface="+mn-cs"/>
              </a:defRPr>
            </a:lvl1pPr>
            <a:lvl2pPr marL="810707" indent="-311810" algn="l" defTabSz="997793"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47242" indent="-249448" algn="l" defTabSz="997793"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4613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4503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43932"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4282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4172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40621"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indent="0" algn="ctr" defTabSz="913579">
              <a:spcBef>
                <a:spcPct val="0"/>
              </a:spcBef>
              <a:spcAft>
                <a:spcPct val="0"/>
              </a:spcAft>
              <a:buNone/>
              <a:defRPr/>
            </a:pPr>
            <a:fld id="{79B53662-A8A9-4858-A1FC-AB6B3578093F}" type="datetime'''''''''Res''''u''l''''tado'' ''f''inan''''''c''i''e''ro'">
              <a:rPr lang="es-UY" altLang="en-US" sz="1648" b="1">
                <a:solidFill>
                  <a:srgbClr val="000000"/>
                </a:solidFill>
                <a:latin typeface="Calibri Light"/>
              </a:rPr>
              <a:pPr marL="0" indent="0" algn="ctr" defTabSz="913579">
                <a:spcBef>
                  <a:spcPct val="0"/>
                </a:spcBef>
                <a:spcAft>
                  <a:spcPct val="0"/>
                </a:spcAft>
                <a:buNone/>
                <a:defRPr/>
              </a:pPr>
              <a:t>Resultado financiero</a:t>
            </a:fld>
            <a:endParaRPr lang="es-UY" sz="1648" b="1" dirty="0">
              <a:solidFill>
                <a:srgbClr val="000000"/>
              </a:solidFill>
              <a:latin typeface="Calibri Light"/>
              <a:sym typeface="+mj-lt"/>
            </a:endParaRPr>
          </a:p>
        </p:txBody>
      </p:sp>
      <p:sp>
        <p:nvSpPr>
          <p:cNvPr id="13" name="2 Marcador de texto"/>
          <p:cNvSpPr>
            <a:spLocks/>
          </p:cNvSpPr>
          <p:nvPr>
            <p:custDataLst>
              <p:tags r:id="rId12"/>
            </p:custDataLst>
          </p:nvPr>
        </p:nvSpPr>
        <p:spPr bwMode="auto">
          <a:xfrm>
            <a:off x="5564188" y="4546747"/>
            <a:ext cx="1128713" cy="7524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374172" indent="-374172" algn="l" defTabSz="997793" rtl="0" eaLnBrk="1" latinLnBrk="0" hangingPunct="1">
              <a:spcBef>
                <a:spcPct val="20000"/>
              </a:spcBef>
              <a:buFont typeface="Arial" pitchFamily="34" charset="0"/>
              <a:buChar char="•"/>
              <a:defRPr sz="3500" kern="1200">
                <a:solidFill>
                  <a:schemeClr val="tx1"/>
                </a:solidFill>
                <a:latin typeface="+mn-lt"/>
                <a:ea typeface="+mn-ea"/>
                <a:cs typeface="+mn-cs"/>
              </a:defRPr>
            </a:lvl1pPr>
            <a:lvl2pPr marL="810707" indent="-311810" algn="l" defTabSz="997793"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47242" indent="-249448" algn="l" defTabSz="997793"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4613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4503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43932"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4282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4172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40621"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indent="0" algn="ctr" defTabSz="913579">
              <a:spcBef>
                <a:spcPct val="0"/>
              </a:spcBef>
              <a:spcAft>
                <a:spcPct val="0"/>
              </a:spcAft>
              <a:buNone/>
              <a:defRPr/>
            </a:pPr>
            <a:fld id="{CD6A78BD-641B-4E53-9BA7-202BDE5CDE99}" type="datetime'Res''ultado de ''part''ic''i''pac''ión en ''vinculada''s'''">
              <a:rPr lang="es-ES" altLang="en-US" sz="1648" b="1">
                <a:solidFill>
                  <a:prstClr val="black"/>
                </a:solidFill>
                <a:latin typeface="Calibri Light"/>
                <a:sym typeface="+mj-lt"/>
              </a:rPr>
              <a:pPr marL="0" indent="0" algn="ctr" defTabSz="913579">
                <a:spcBef>
                  <a:spcPct val="0"/>
                </a:spcBef>
                <a:spcAft>
                  <a:spcPct val="0"/>
                </a:spcAft>
                <a:buNone/>
                <a:defRPr/>
              </a:pPr>
              <a:t>Resultado de participación en vinculadas</a:t>
            </a:fld>
            <a:endParaRPr lang="es-UY" sz="1648" b="1" dirty="0">
              <a:solidFill>
                <a:prstClr val="black"/>
              </a:solidFill>
              <a:latin typeface="Calibri Light"/>
              <a:sym typeface="+mj-lt"/>
            </a:endParaRPr>
          </a:p>
        </p:txBody>
      </p:sp>
      <p:sp>
        <p:nvSpPr>
          <p:cNvPr id="12" name="2 Marcador de texto"/>
          <p:cNvSpPr>
            <a:spLocks/>
          </p:cNvSpPr>
          <p:nvPr>
            <p:custDataLst>
              <p:tags r:id="rId13"/>
            </p:custDataLst>
          </p:nvPr>
        </p:nvSpPr>
        <p:spPr bwMode="auto">
          <a:xfrm>
            <a:off x="7396163" y="4546746"/>
            <a:ext cx="1603216" cy="251457"/>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374172" indent="-374172" algn="l" defTabSz="997793" rtl="0" eaLnBrk="1" latinLnBrk="0" hangingPunct="1">
              <a:spcBef>
                <a:spcPct val="20000"/>
              </a:spcBef>
              <a:buFont typeface="Arial" pitchFamily="34" charset="0"/>
              <a:buChar char="•"/>
              <a:defRPr sz="3500" kern="1200">
                <a:solidFill>
                  <a:schemeClr val="tx1"/>
                </a:solidFill>
                <a:latin typeface="+mn-lt"/>
                <a:ea typeface="+mn-ea"/>
                <a:cs typeface="+mn-cs"/>
              </a:defRPr>
            </a:lvl1pPr>
            <a:lvl2pPr marL="810707" indent="-311810" algn="l" defTabSz="997793"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47242" indent="-249448" algn="l" defTabSz="997793"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4613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4503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43932"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4282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4172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40621"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indent="0" algn="ctr" defTabSz="913579">
              <a:spcBef>
                <a:spcPct val="0"/>
              </a:spcBef>
              <a:spcAft>
                <a:spcPct val="0"/>
              </a:spcAft>
              <a:buNone/>
              <a:defRPr/>
            </a:pPr>
            <a:fld id="{900C2CB2-83B4-4669-91C4-9FF5ECC4A5E2}" type="datetime'''Imp''''u''e''''s''to'''''' ''''a ''''la'' r''e''n''''ta'''">
              <a:rPr lang="es-UY" altLang="en-US" sz="1648" b="1">
                <a:solidFill>
                  <a:prstClr val="black"/>
                </a:solidFill>
                <a:latin typeface="Calibri Light"/>
                <a:sym typeface="+mj-lt"/>
              </a:rPr>
              <a:pPr marL="0" indent="0" algn="ctr" defTabSz="913579">
                <a:spcBef>
                  <a:spcPct val="0"/>
                </a:spcBef>
                <a:spcAft>
                  <a:spcPct val="0"/>
                </a:spcAft>
                <a:buNone/>
                <a:defRPr/>
              </a:pPr>
              <a:t>Impuesto a la renta</a:t>
            </a:fld>
            <a:endParaRPr lang="es-UY" sz="1648" b="1" dirty="0">
              <a:solidFill>
                <a:prstClr val="black"/>
              </a:solidFill>
              <a:latin typeface="Calibri Light"/>
              <a:sym typeface="+mj-lt"/>
            </a:endParaRPr>
          </a:p>
        </p:txBody>
      </p:sp>
      <p:sp>
        <p:nvSpPr>
          <p:cNvPr id="16" name="2 Marcador de texto"/>
          <p:cNvSpPr>
            <a:spLocks/>
          </p:cNvSpPr>
          <p:nvPr>
            <p:custDataLst>
              <p:tags r:id="rId14"/>
            </p:custDataLst>
          </p:nvPr>
        </p:nvSpPr>
        <p:spPr bwMode="auto">
          <a:xfrm>
            <a:off x="9618663" y="4546746"/>
            <a:ext cx="1298575" cy="251457"/>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374172" indent="-374172" algn="l" defTabSz="997793" rtl="0" eaLnBrk="1" latinLnBrk="0" hangingPunct="1">
              <a:spcBef>
                <a:spcPct val="20000"/>
              </a:spcBef>
              <a:buFont typeface="Arial" pitchFamily="34" charset="0"/>
              <a:buChar char="•"/>
              <a:defRPr sz="3500" kern="1200">
                <a:solidFill>
                  <a:schemeClr val="tx1"/>
                </a:solidFill>
                <a:latin typeface="+mn-lt"/>
                <a:ea typeface="+mn-ea"/>
                <a:cs typeface="+mn-cs"/>
              </a:defRPr>
            </a:lvl1pPr>
            <a:lvl2pPr marL="810707" indent="-311810" algn="l" defTabSz="997793"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47242" indent="-249448" algn="l" defTabSz="997793"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4613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4503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43932"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4282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4172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40621"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indent="0" algn="ctr" defTabSz="913579">
              <a:spcBef>
                <a:spcPct val="0"/>
              </a:spcBef>
              <a:spcAft>
                <a:spcPct val="0"/>
              </a:spcAft>
              <a:buNone/>
              <a:defRPr/>
            </a:pPr>
            <a:fld id="{D5A71869-4DB6-47AB-A7EB-ADD930F29DD5}" type="datetime'R''''''esul''''t''''''''''ado n''''''''''''''e''''''''to'''' '">
              <a:rPr lang="es-UY" altLang="en-US" sz="1648" b="1">
                <a:solidFill>
                  <a:prstClr val="black"/>
                </a:solidFill>
                <a:latin typeface="Calibri Light"/>
                <a:sym typeface="+mj-lt"/>
              </a:rPr>
              <a:pPr marL="0" indent="0" algn="ctr" defTabSz="913579">
                <a:spcBef>
                  <a:spcPct val="0"/>
                </a:spcBef>
                <a:spcAft>
                  <a:spcPct val="0"/>
                </a:spcAft>
                <a:buNone/>
                <a:defRPr/>
              </a:pPr>
              <a:t>Resultado neto </a:t>
            </a:fld>
            <a:endParaRPr lang="es-UY" sz="1648" b="1" dirty="0">
              <a:solidFill>
                <a:prstClr val="black"/>
              </a:solidFill>
              <a:latin typeface="Calibri Light"/>
              <a:sym typeface="+mj-lt"/>
            </a:endParaRPr>
          </a:p>
        </p:txBody>
      </p:sp>
      <p:sp>
        <p:nvSpPr>
          <p:cNvPr id="9" name="Marcador de texto 2">
            <a:extLst>
              <a:ext uri="{FF2B5EF4-FFF2-40B4-BE49-F238E27FC236}">
                <a16:creationId xmlns:a16="http://schemas.microsoft.com/office/drawing/2014/main" id="{6A8BC12E-ACCF-AEED-ED00-3CC72D2CE92F}"/>
              </a:ext>
            </a:extLst>
          </p:cNvPr>
          <p:cNvSpPr>
            <a:spLocks/>
          </p:cNvSpPr>
          <p:nvPr>
            <p:custDataLst>
              <p:tags r:id="rId15"/>
            </p:custDataLst>
          </p:nvPr>
        </p:nvSpPr>
        <p:spPr bwMode="gray">
          <a:xfrm>
            <a:off x="7840663" y="3332163"/>
            <a:ext cx="714375" cy="27463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36513" tIns="0" rIns="36513" bIns="0" rtlCol="0" anchor="b">
            <a:noAutofit/>
          </a:bodyPr>
          <a:lstStyle>
            <a:lvl1pPr marL="228532" indent="-228532" algn="l" defTabSz="9141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9" indent="-228532" algn="l" defTabSz="9141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5" indent="-228532" algn="l" defTabSz="9141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1"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8"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864"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32"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996"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62" indent="-228532" algn="l" defTabSz="9141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a:spcBef>
                <a:spcPct val="0"/>
              </a:spcBef>
              <a:spcAft>
                <a:spcPct val="0"/>
              </a:spcAft>
              <a:buNone/>
            </a:pPr>
            <a:r>
              <a:rPr lang="es-UY" altLang="en-US" sz="2000" b="1" dirty="0">
                <a:effectLst/>
                <a:latin typeface="+mj-lt"/>
                <a:ea typeface="+mj-ea"/>
                <a:cs typeface="+mj-cs"/>
                <a:sym typeface="+mj-lt"/>
              </a:rPr>
              <a:t>-</a:t>
            </a:r>
            <a:fld id="{9987987B-A6D3-43AE-A173-5C0C9085FE78}" type="datetime'''''''''''''''''$ ''4''8''''''''''''''''2'''''''''''''''''">
              <a:rPr lang="es-UY" altLang="en-US" sz="2000" b="1" smtClean="0">
                <a:effectLst/>
                <a:latin typeface="+mj-lt"/>
                <a:ea typeface="+mj-ea"/>
                <a:cs typeface="+mj-cs"/>
                <a:sym typeface="+mj-lt"/>
              </a:rPr>
              <a:pPr marL="0" lvl="0" indent="0" algn="ctr">
                <a:spcBef>
                  <a:spcPct val="0"/>
                </a:spcBef>
                <a:spcAft>
                  <a:spcPct val="0"/>
                </a:spcAft>
                <a:buNone/>
              </a:pPr>
              <a:t>$ 482</a:t>
            </a:fld>
            <a:endParaRPr lang="es-UY" sz="2000" b="1" dirty="0">
              <a:latin typeface="+mj-lt"/>
              <a:ea typeface="+mj-ea"/>
              <a:cs typeface="+mj-cs"/>
              <a:sym typeface="+mj-lt"/>
            </a:endParaRPr>
          </a:p>
        </p:txBody>
      </p:sp>
      <p:sp>
        <p:nvSpPr>
          <p:cNvPr id="21" name="CuadroTexto 2"/>
          <p:cNvSpPr txBox="1"/>
          <p:nvPr/>
        </p:nvSpPr>
        <p:spPr>
          <a:xfrm>
            <a:off x="1324235" y="2767656"/>
            <a:ext cx="1229574" cy="366106"/>
          </a:xfrm>
          <a:prstGeom prst="rect">
            <a:avLst/>
          </a:prstGeom>
          <a:noFill/>
        </p:spPr>
        <p:txBody>
          <a:bodyPr wrap="square" lIns="83545" tIns="41773" rIns="83545" bIns="41773" rtlCol="0">
            <a:spAutoFit/>
          </a:bodyPr>
          <a:lstStyle/>
          <a:p>
            <a:pPr algn="ctr" defTabSz="692603">
              <a:defRPr/>
            </a:pPr>
            <a:r>
              <a:rPr lang="es-ES" sz="1831" b="1" dirty="0">
                <a:solidFill>
                  <a:prstClr val="black"/>
                </a:solidFill>
                <a:latin typeface="Calibri Light"/>
              </a:rPr>
              <a:t>USD +60</a:t>
            </a:r>
          </a:p>
        </p:txBody>
      </p:sp>
      <p:sp>
        <p:nvSpPr>
          <p:cNvPr id="22" name="CuadroTexto 2"/>
          <p:cNvSpPr txBox="1"/>
          <p:nvPr/>
        </p:nvSpPr>
        <p:spPr>
          <a:xfrm>
            <a:off x="3402947" y="2767656"/>
            <a:ext cx="1229574" cy="366106"/>
          </a:xfrm>
          <a:prstGeom prst="rect">
            <a:avLst/>
          </a:prstGeom>
          <a:noFill/>
        </p:spPr>
        <p:txBody>
          <a:bodyPr wrap="square" lIns="83545" tIns="41773" rIns="83545" bIns="41773" rtlCol="0">
            <a:spAutoFit/>
          </a:bodyPr>
          <a:lstStyle/>
          <a:p>
            <a:pPr algn="ctr" defTabSz="692603">
              <a:defRPr/>
            </a:pPr>
            <a:r>
              <a:rPr lang="es-ES" sz="1831" b="1" dirty="0">
                <a:solidFill>
                  <a:prstClr val="black"/>
                </a:solidFill>
                <a:latin typeface="Calibri Light"/>
              </a:rPr>
              <a:t>USD +16</a:t>
            </a:r>
          </a:p>
        </p:txBody>
      </p:sp>
      <p:sp>
        <p:nvSpPr>
          <p:cNvPr id="23" name="CuadroTexto 2"/>
          <p:cNvSpPr txBox="1"/>
          <p:nvPr/>
        </p:nvSpPr>
        <p:spPr>
          <a:xfrm>
            <a:off x="5428934" y="2767656"/>
            <a:ext cx="1229574" cy="366106"/>
          </a:xfrm>
          <a:prstGeom prst="rect">
            <a:avLst/>
          </a:prstGeom>
          <a:noFill/>
        </p:spPr>
        <p:txBody>
          <a:bodyPr wrap="square" lIns="83545" tIns="41773" rIns="83545" bIns="41773" rtlCol="0">
            <a:spAutoFit/>
          </a:bodyPr>
          <a:lstStyle/>
          <a:p>
            <a:pPr algn="ctr" defTabSz="692603">
              <a:defRPr/>
            </a:pPr>
            <a:r>
              <a:rPr lang="es-ES" sz="1831" b="1" dirty="0">
                <a:solidFill>
                  <a:prstClr val="black"/>
                </a:solidFill>
                <a:latin typeface="Calibri Light"/>
              </a:rPr>
              <a:t>USD +8,5</a:t>
            </a:r>
          </a:p>
        </p:txBody>
      </p:sp>
      <p:sp>
        <p:nvSpPr>
          <p:cNvPr id="30" name="CuadroTexto 2"/>
          <p:cNvSpPr txBox="1"/>
          <p:nvPr/>
        </p:nvSpPr>
        <p:spPr>
          <a:xfrm>
            <a:off x="7517323" y="2767656"/>
            <a:ext cx="1229574" cy="366106"/>
          </a:xfrm>
          <a:prstGeom prst="rect">
            <a:avLst/>
          </a:prstGeom>
          <a:noFill/>
        </p:spPr>
        <p:txBody>
          <a:bodyPr wrap="square" lIns="83545" tIns="41773" rIns="83545" bIns="41773" rtlCol="0">
            <a:spAutoFit/>
          </a:bodyPr>
          <a:lstStyle/>
          <a:p>
            <a:pPr algn="ctr" defTabSz="692603">
              <a:defRPr/>
            </a:pPr>
            <a:r>
              <a:rPr lang="es-ES" sz="1831" b="1" dirty="0">
                <a:solidFill>
                  <a:prstClr val="black"/>
                </a:solidFill>
                <a:latin typeface="Calibri Light"/>
              </a:rPr>
              <a:t>USD -12</a:t>
            </a:r>
          </a:p>
        </p:txBody>
      </p:sp>
      <p:sp>
        <p:nvSpPr>
          <p:cNvPr id="3" name="Marcador de número de diapositiva 2">
            <a:extLst>
              <a:ext uri="{FF2B5EF4-FFF2-40B4-BE49-F238E27FC236}">
                <a16:creationId xmlns:a16="http://schemas.microsoft.com/office/drawing/2014/main" id="{3454C14A-8D54-4725-9BA7-BFB76657EE8A}"/>
              </a:ext>
            </a:extLst>
          </p:cNvPr>
          <p:cNvSpPr>
            <a:spLocks noGrp="1"/>
          </p:cNvSpPr>
          <p:nvPr>
            <p:ph type="sldNum" sz="quarter" idx="12"/>
          </p:nvPr>
        </p:nvSpPr>
        <p:spPr/>
        <p:txBody>
          <a:bodyPr/>
          <a:lstStyle/>
          <a:p>
            <a:pPr defTabSz="692603">
              <a:defRPr/>
            </a:pPr>
            <a:fld id="{75D57B79-4061-44BD-B534-85CA2EB6D39E}" type="slidenum">
              <a:rPr lang="es-UY">
                <a:solidFill>
                  <a:prstClr val="black">
                    <a:tint val="75000"/>
                  </a:prstClr>
                </a:solidFill>
                <a:latin typeface="Calibri"/>
              </a:rPr>
              <a:pPr defTabSz="692603">
                <a:defRPr/>
              </a:pPr>
              <a:t>9</a:t>
            </a:fld>
            <a:endParaRPr lang="es-UY">
              <a:solidFill>
                <a:prstClr val="black">
                  <a:tint val="75000"/>
                </a:prstClr>
              </a:solidFill>
              <a:latin typeface="Calibri"/>
            </a:endParaRPr>
          </a:p>
        </p:txBody>
      </p:sp>
      <p:sp>
        <p:nvSpPr>
          <p:cNvPr id="91" name="Rectángulo 90">
            <a:extLst>
              <a:ext uri="{FF2B5EF4-FFF2-40B4-BE49-F238E27FC236}">
                <a16:creationId xmlns:a16="http://schemas.microsoft.com/office/drawing/2014/main" id="{09CCC81B-BF5B-8593-47B1-E5A6D4D908FD}"/>
              </a:ext>
            </a:extLst>
          </p:cNvPr>
          <p:cNvSpPr/>
          <p:nvPr>
            <p:custDataLst>
              <p:tags r:id="rId16"/>
            </p:custDataLst>
          </p:nvPr>
        </p:nvSpPr>
        <p:spPr bwMode="auto">
          <a:xfrm>
            <a:off x="2987675" y="1765300"/>
            <a:ext cx="261631" cy="195263"/>
          </a:xfrm>
          <a:prstGeom prst="rect">
            <a:avLst/>
          </a:prstGeom>
          <a:solidFill>
            <a:srgbClr val="FFFFFF"/>
          </a:solidFill>
          <a:ln w="12700" cap="flat" cmpd="sng" algn="ctr">
            <a:noFill/>
            <a:prstDash val="solid"/>
            <a:miter lim="800000"/>
            <a:headEnd type="none" w="med" len="med"/>
            <a:tailEnd type="none" w="med" len="med"/>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92603"/>
            <a:endParaRPr lang="es-UY" sz="1831">
              <a:solidFill>
                <a:prstClr val="white"/>
              </a:solidFill>
              <a:latin typeface="Calibri"/>
            </a:endParaRPr>
          </a:p>
        </p:txBody>
      </p:sp>
      <p:sp>
        <p:nvSpPr>
          <p:cNvPr id="92" name="Rectángulo 91">
            <a:extLst>
              <a:ext uri="{FF2B5EF4-FFF2-40B4-BE49-F238E27FC236}">
                <a16:creationId xmlns:a16="http://schemas.microsoft.com/office/drawing/2014/main" id="{A0111F30-E1E4-24FA-0309-B292B220B567}"/>
              </a:ext>
            </a:extLst>
          </p:cNvPr>
          <p:cNvSpPr/>
          <p:nvPr>
            <p:custDataLst>
              <p:tags r:id="rId17"/>
            </p:custDataLst>
          </p:nvPr>
        </p:nvSpPr>
        <p:spPr bwMode="auto">
          <a:xfrm>
            <a:off x="2987675" y="2028825"/>
            <a:ext cx="261631" cy="195263"/>
          </a:xfrm>
          <a:prstGeom prst="rect">
            <a:avLst/>
          </a:prstGeom>
          <a:solidFill>
            <a:srgbClr val="FFFFFF"/>
          </a:solidFill>
          <a:ln w="12700" cap="flat" cmpd="sng" algn="ctr">
            <a:noFill/>
            <a:prstDash val="solid"/>
            <a:miter lim="800000"/>
            <a:headEnd type="none" w="med" len="med"/>
            <a:tailEnd type="none" w="med" len="med"/>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92603"/>
            <a:endParaRPr lang="es-UY" sz="1831">
              <a:solidFill>
                <a:prstClr val="white"/>
              </a:solidFill>
              <a:latin typeface="Calibri"/>
            </a:endParaRPr>
          </a:p>
        </p:txBody>
      </p:sp>
      <p:sp>
        <p:nvSpPr>
          <p:cNvPr id="93" name="Rectángulo 92">
            <a:extLst>
              <a:ext uri="{FF2B5EF4-FFF2-40B4-BE49-F238E27FC236}">
                <a16:creationId xmlns:a16="http://schemas.microsoft.com/office/drawing/2014/main" id="{6A3994FD-569A-F4CE-0907-128F28CB2546}"/>
              </a:ext>
            </a:extLst>
          </p:cNvPr>
          <p:cNvSpPr/>
          <p:nvPr>
            <p:custDataLst>
              <p:tags r:id="rId18"/>
            </p:custDataLst>
          </p:nvPr>
        </p:nvSpPr>
        <p:spPr bwMode="auto">
          <a:xfrm>
            <a:off x="2987675" y="2292350"/>
            <a:ext cx="261631" cy="195263"/>
          </a:xfrm>
          <a:prstGeom prst="rect">
            <a:avLst/>
          </a:prstGeom>
          <a:solidFill>
            <a:srgbClr val="FFFFFF"/>
          </a:solidFill>
          <a:ln w="12700" cap="flat" cmpd="sng" algn="ctr">
            <a:noFill/>
            <a:prstDash val="solid"/>
            <a:miter lim="800000"/>
            <a:headEnd type="none" w="med" len="med"/>
            <a:tailEnd type="none" w="med" len="med"/>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92603"/>
            <a:endParaRPr lang="es-UY" sz="1831">
              <a:solidFill>
                <a:prstClr val="white"/>
              </a:solidFill>
              <a:latin typeface="Calibri"/>
            </a:endParaRPr>
          </a:p>
        </p:txBody>
      </p:sp>
      <p:sp>
        <p:nvSpPr>
          <p:cNvPr id="59" name="Marcador de texto 2">
            <a:extLst>
              <a:ext uri="{FF2B5EF4-FFF2-40B4-BE49-F238E27FC236}">
                <a16:creationId xmlns:a16="http://schemas.microsoft.com/office/drawing/2014/main" id="{9B8D05AD-D7EC-D7B5-9827-00572616731C}"/>
              </a:ext>
            </a:extLst>
          </p:cNvPr>
          <p:cNvSpPr>
            <a:spLocks/>
          </p:cNvSpPr>
          <p:nvPr>
            <p:custDataLst>
              <p:tags r:id="rId19"/>
            </p:custDataLst>
          </p:nvPr>
        </p:nvSpPr>
        <p:spPr bwMode="auto">
          <a:xfrm>
            <a:off x="3300413" y="1776413"/>
            <a:ext cx="2561076" cy="20161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defTabSz="914333">
              <a:spcBef>
                <a:spcPct val="0"/>
              </a:spcBef>
              <a:spcAft>
                <a:spcPct val="0"/>
              </a:spcAft>
              <a:buNone/>
            </a:pPr>
            <a:fld id="{180944DA-B7DC-487A-B7E0-8EA2E6DFD37D}" type="datetime'''Di''fe''re''''nc''ia'' de'' cambio'' ''USD +23 mi''ll.'''">
              <a:rPr lang="es-ES" altLang="en-US" sz="1465" b="1">
                <a:solidFill>
                  <a:prstClr val="black"/>
                </a:solidFill>
                <a:latin typeface="Calibri Light"/>
              </a:rPr>
              <a:pPr marL="0" indent="0" defTabSz="914333">
                <a:spcBef>
                  <a:spcPct val="0"/>
                </a:spcBef>
                <a:spcAft>
                  <a:spcPct val="0"/>
                </a:spcAft>
                <a:buNone/>
              </a:pPr>
              <a:t>Diferencia de cambio USD +23 mill.</a:t>
            </a:fld>
            <a:endParaRPr lang="es-UY" sz="1465" b="1" dirty="0">
              <a:solidFill>
                <a:prstClr val="black"/>
              </a:solidFill>
              <a:latin typeface="Calibri Light"/>
              <a:sym typeface="+mj-lt"/>
            </a:endParaRPr>
          </a:p>
        </p:txBody>
      </p:sp>
      <p:sp>
        <p:nvSpPr>
          <p:cNvPr id="64" name="Marcador de texto 2">
            <a:extLst>
              <a:ext uri="{FF2B5EF4-FFF2-40B4-BE49-F238E27FC236}">
                <a16:creationId xmlns:a16="http://schemas.microsoft.com/office/drawing/2014/main" id="{5676410E-947D-CD3C-56E6-8753CEB4EAF2}"/>
              </a:ext>
            </a:extLst>
          </p:cNvPr>
          <p:cNvSpPr>
            <a:spLocks/>
          </p:cNvSpPr>
          <p:nvPr>
            <p:custDataLst>
              <p:tags r:id="rId20"/>
            </p:custDataLst>
          </p:nvPr>
        </p:nvSpPr>
        <p:spPr bwMode="auto">
          <a:xfrm>
            <a:off x="3300413" y="2039938"/>
            <a:ext cx="2384425" cy="20161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defTabSz="914333">
              <a:spcBef>
                <a:spcPct val="0"/>
              </a:spcBef>
              <a:spcAft>
                <a:spcPct val="0"/>
              </a:spcAft>
              <a:buNone/>
            </a:pPr>
            <a:fld id="{27BA8E88-79D2-4B0A-91BE-B5B2C9DA44C5}" type="datetime'''Ingre''so''s finan''c''ier''o''s USD'' ''''''+9 mil''l''.'">
              <a:rPr lang="es-ES" altLang="en-US" sz="1465" b="1" smtClean="0">
                <a:solidFill>
                  <a:srgbClr val="000000"/>
                </a:solidFill>
                <a:latin typeface="+mj-lt"/>
              </a:rPr>
              <a:pPr/>
              <a:t>Ingresos financieros USD +9 mill.</a:t>
            </a:fld>
            <a:endParaRPr lang="es-UY" sz="1465" b="1" dirty="0">
              <a:solidFill>
                <a:srgbClr val="000000"/>
              </a:solidFill>
              <a:latin typeface="+mj-lt"/>
              <a:sym typeface="+mj-lt"/>
            </a:endParaRPr>
          </a:p>
        </p:txBody>
      </p:sp>
      <p:sp>
        <p:nvSpPr>
          <p:cNvPr id="73" name="Marcador de texto 2">
            <a:extLst>
              <a:ext uri="{FF2B5EF4-FFF2-40B4-BE49-F238E27FC236}">
                <a16:creationId xmlns:a16="http://schemas.microsoft.com/office/drawing/2014/main" id="{8E6C1AAE-50E0-7E0A-6F3C-46C6C84A5C3C}"/>
              </a:ext>
            </a:extLst>
          </p:cNvPr>
          <p:cNvSpPr>
            <a:spLocks/>
          </p:cNvSpPr>
          <p:nvPr>
            <p:custDataLst>
              <p:tags r:id="rId21"/>
            </p:custDataLst>
          </p:nvPr>
        </p:nvSpPr>
        <p:spPr bwMode="auto">
          <a:xfrm>
            <a:off x="3300413" y="2303463"/>
            <a:ext cx="2390775" cy="20161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defTabSz="914333">
              <a:spcBef>
                <a:spcPct val="0"/>
              </a:spcBef>
              <a:spcAft>
                <a:spcPct val="0"/>
              </a:spcAft>
              <a:buNone/>
            </a:pPr>
            <a:fld id="{935F5668-D759-4759-908C-B0BE0639DA42}" type="datetime'E''g''res''''os f''i''nancieros US''D'' ''-16'''''' mill''''.'">
              <a:rPr lang="es-ES" altLang="en-US" sz="1465" b="1" smtClean="0">
                <a:solidFill>
                  <a:srgbClr val="000000"/>
                </a:solidFill>
                <a:latin typeface="+mj-lt"/>
              </a:rPr>
              <a:pPr/>
              <a:t>Egresos financieros USD -16 mill.</a:t>
            </a:fld>
            <a:endParaRPr lang="es-UY" sz="1465" b="1" dirty="0">
              <a:solidFill>
                <a:srgbClr val="000000"/>
              </a:solidFill>
              <a:latin typeface="+mj-lt"/>
              <a:sym typeface="+mj-lt"/>
            </a:endParaRPr>
          </a:p>
        </p:txBody>
      </p:sp>
      <p:sp>
        <p:nvSpPr>
          <p:cNvPr id="29" name="CuadroTexto 28">
            <a:extLst>
              <a:ext uri="{FF2B5EF4-FFF2-40B4-BE49-F238E27FC236}">
                <a16:creationId xmlns:a16="http://schemas.microsoft.com/office/drawing/2014/main" id="{7C8DEC55-6F2C-21A0-0BAB-54ABF6FD36C1}"/>
              </a:ext>
            </a:extLst>
          </p:cNvPr>
          <p:cNvSpPr txBox="1"/>
          <p:nvPr/>
        </p:nvSpPr>
        <p:spPr>
          <a:xfrm>
            <a:off x="162293" y="264357"/>
            <a:ext cx="11343652" cy="599523"/>
          </a:xfrm>
          <a:prstGeom prst="rect">
            <a:avLst/>
          </a:prstGeom>
          <a:noFill/>
        </p:spPr>
        <p:txBody>
          <a:bodyPr wrap="square" rtlCol="0">
            <a:spAutoFit/>
          </a:bodyPr>
          <a:lstStyle/>
          <a:p>
            <a:pPr defTabSz="692603"/>
            <a:r>
              <a:rPr lang="es-UY" sz="3296" dirty="0">
                <a:solidFill>
                  <a:srgbClr val="5B9BD5">
                    <a:lumMod val="75000"/>
                  </a:srgbClr>
                </a:solidFill>
                <a:latin typeface="Calibri"/>
              </a:rPr>
              <a:t>PRINCIPALES RESULTADOS DEL EJERCICIO 2025 </a:t>
            </a:r>
            <a:r>
              <a:rPr lang="es-UY" sz="2564" dirty="0">
                <a:solidFill>
                  <a:srgbClr val="5B9BD5">
                    <a:lumMod val="75000"/>
                  </a:srgbClr>
                </a:solidFill>
                <a:latin typeface="Calibri"/>
              </a:rPr>
              <a:t>(3/3)</a:t>
            </a:r>
            <a:endParaRPr lang="es-UY" sz="3296" dirty="0">
              <a:solidFill>
                <a:srgbClr val="5B9BD5">
                  <a:lumMod val="75000"/>
                </a:srgbClr>
              </a:solidFill>
              <a:latin typeface="Calibri"/>
            </a:endParaRPr>
          </a:p>
        </p:txBody>
      </p:sp>
      <p:sp>
        <p:nvSpPr>
          <p:cNvPr id="32" name="CuadroTexto 31">
            <a:extLst>
              <a:ext uri="{FF2B5EF4-FFF2-40B4-BE49-F238E27FC236}">
                <a16:creationId xmlns:a16="http://schemas.microsoft.com/office/drawing/2014/main" id="{A57349F5-6C48-EFB6-F968-BD90A3751C47}"/>
              </a:ext>
            </a:extLst>
          </p:cNvPr>
          <p:cNvSpPr txBox="1"/>
          <p:nvPr/>
        </p:nvSpPr>
        <p:spPr>
          <a:xfrm>
            <a:off x="11662" y="6032872"/>
            <a:ext cx="10237932" cy="267489"/>
          </a:xfrm>
          <a:prstGeom prst="rect">
            <a:avLst/>
          </a:prstGeom>
          <a:noFill/>
        </p:spPr>
        <p:txBody>
          <a:bodyPr wrap="square" lIns="83545" tIns="41773" rIns="83545" bIns="41773" rtlCol="0">
            <a:spAutoFit/>
          </a:bodyPr>
          <a:lstStyle/>
          <a:p>
            <a:pPr defTabSz="692603">
              <a:defRPr/>
            </a:pPr>
            <a:r>
              <a:rPr lang="es-ES" sz="1190" dirty="0">
                <a:solidFill>
                  <a:prstClr val="black">
                    <a:lumMod val="50000"/>
                    <a:lumOff val="50000"/>
                  </a:prstClr>
                </a:solidFill>
                <a:latin typeface="Calibri Light (Títulos)"/>
              </a:rPr>
              <a:t>Cifras expresadas en millones. Los pesos fueron convertidos a tipo de cambio de cierre = $UYU 39,041 /USD.</a:t>
            </a:r>
          </a:p>
        </p:txBody>
      </p:sp>
      <p:sp>
        <p:nvSpPr>
          <p:cNvPr id="86" name="CuadroTexto 85">
            <a:extLst>
              <a:ext uri="{FF2B5EF4-FFF2-40B4-BE49-F238E27FC236}">
                <a16:creationId xmlns:a16="http://schemas.microsoft.com/office/drawing/2014/main" id="{BA8311ED-8B4E-5293-B10E-D4EA2A266A9E}"/>
              </a:ext>
            </a:extLst>
          </p:cNvPr>
          <p:cNvSpPr txBox="1"/>
          <p:nvPr/>
        </p:nvSpPr>
        <p:spPr>
          <a:xfrm>
            <a:off x="3725044" y="3376620"/>
            <a:ext cx="918614" cy="374077"/>
          </a:xfrm>
          <a:prstGeom prst="rect">
            <a:avLst/>
          </a:prstGeom>
          <a:noFill/>
        </p:spPr>
        <p:txBody>
          <a:bodyPr wrap="square" rtlCol="0">
            <a:spAutoFit/>
          </a:bodyPr>
          <a:lstStyle/>
          <a:p>
            <a:pPr defTabSz="692603"/>
            <a:r>
              <a:rPr lang="es-UY" sz="1831" b="1" dirty="0">
                <a:solidFill>
                  <a:prstClr val="black"/>
                </a:solidFill>
                <a:latin typeface="Calibri Light"/>
              </a:rPr>
              <a:t>$ 635</a:t>
            </a:r>
          </a:p>
        </p:txBody>
      </p:sp>
      <p:sp>
        <p:nvSpPr>
          <p:cNvPr id="2" name="CuadroTexto 1">
            <a:extLst>
              <a:ext uri="{FF2B5EF4-FFF2-40B4-BE49-F238E27FC236}">
                <a16:creationId xmlns:a16="http://schemas.microsoft.com/office/drawing/2014/main" id="{CCE2E2B3-E532-F6E9-0E20-5063DCDDD512}"/>
              </a:ext>
            </a:extLst>
          </p:cNvPr>
          <p:cNvSpPr txBox="1"/>
          <p:nvPr/>
        </p:nvSpPr>
        <p:spPr>
          <a:xfrm>
            <a:off x="9397403" y="1992091"/>
            <a:ext cx="1818167" cy="1015663"/>
          </a:xfrm>
          <a:prstGeom prst="rect">
            <a:avLst/>
          </a:prstGeom>
          <a:solidFill>
            <a:schemeClr val="bg1">
              <a:lumMod val="95000"/>
            </a:schemeClr>
          </a:solidFill>
        </p:spPr>
        <p:txBody>
          <a:bodyPr wrap="square" rtlCol="0">
            <a:spAutoFit/>
          </a:bodyPr>
          <a:lstStyle/>
          <a:p>
            <a:pPr algn="ctr"/>
            <a:r>
              <a:rPr lang="es-UY" sz="2000" b="1" dirty="0">
                <a:latin typeface="Calibri Light" panose="020F0302020204030204" pitchFamily="34" charset="0"/>
                <a:ea typeface="Calibri Light" panose="020F0302020204030204" pitchFamily="34" charset="0"/>
                <a:cs typeface="Calibri Light" panose="020F0302020204030204" pitchFamily="34" charset="0"/>
              </a:rPr>
              <a:t>Ganancia del ejercicio: </a:t>
            </a:r>
          </a:p>
          <a:p>
            <a:pPr algn="ctr"/>
            <a:r>
              <a:rPr lang="es-UY" sz="2000" b="1" dirty="0">
                <a:latin typeface="Calibri Light" panose="020F0302020204030204" pitchFamily="34" charset="0"/>
                <a:ea typeface="Calibri Light" panose="020F0302020204030204" pitchFamily="34" charset="0"/>
                <a:cs typeface="Calibri Light" panose="020F0302020204030204" pitchFamily="34" charset="0"/>
              </a:rPr>
              <a:t>USD +72,5</a:t>
            </a:r>
          </a:p>
        </p:txBody>
      </p:sp>
    </p:spTree>
    <p:extLst>
      <p:ext uri="{BB962C8B-B14F-4D97-AF65-F5344CB8AC3E}">
        <p14:creationId xmlns:p14="http://schemas.microsoft.com/office/powerpoint/2010/main" val="367925951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32687&quot;&gt;&lt;version val=&quot;38616&quot;/&gt;&lt;CPresentation id=&quot;1&quot;&gt;&lt;m_precDefaultOrdinal&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Ordinal&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Percent&gt;&lt;m_precDefaultDate&gt;&lt;m_yearfmt&gt;&lt;begin val=&quot;0&quot;/&gt;&lt;end val=&quot;4&quot;/&gt;&lt;/m_yearfmt&gt;&lt;/m_precDefaultDate&gt;&lt;m_precDefaultDay&gt;&lt;m_yearfmt&gt;&lt;begin val=&quot;0&quot;/&gt;&lt;end val=&quot;4&quot;/&gt;&lt;/m_yearfmt&gt;&lt;/m_precDefaultDay&gt;&lt;m_precDefaultWeek&gt;&lt;m_yearfmt&gt;&lt;begin val=&quot;0&quot;/&gt;&lt;end val=&quot;4&quot;/&gt;&lt;/m_yearfmt&gt;&lt;/m_precDefaultWeek&gt;&lt;m_precDefaultMonth&gt;&lt;m_yearfmt&gt;&lt;begin val=&quot;0&quot;/&gt;&lt;end val=&quot;4&quot;/&gt;&lt;/m_yearfmt&gt;&lt;/m_precDefaultMonth&gt;&lt;m_precDefaultQuarter&gt;&lt;m_yearfmt&gt;&lt;begin val=&quot;0&quot;/&gt;&lt;end val=&quot;4&quot;/&gt;&lt;/m_yearfmt&gt;&lt;/m_precDefaultQuarter&gt;&lt;m_precDefaultYear&gt;&lt;m_yearfmt&gt;&lt;begin val=&quot;0&quot;/&gt;&lt;end val=&quot;4&quot;/&gt;&lt;/m_yearfmt&gt;&lt;/m_precDefaultYear&gt;&lt;m_precDefaultFYDay&gt;&lt;m_yearfmt&gt;&lt;begin val=&quot;0&quot;/&gt;&lt;end val=&quot;4&quot;/&gt;&lt;/m_yearfmt&gt;&lt;/m_precDefaultFYDay&gt;&lt;m_precDefaultFYWeek&gt;&lt;m_yearfmt&gt;&lt;begin val=&quot;0&quot;/&gt;&lt;end val=&quot;4&quot;/&gt;&lt;/m_yearfmt&gt;&lt;/m_precDefaultFYWeek&gt;&lt;m_precDefaultFYMonth&gt;&lt;m_yearfmt&gt;&lt;begin val=&quot;0&quot;/&gt;&lt;end val=&quot;4&quot;/&gt;&lt;/m_yearfmt&gt;&lt;/m_precDefaultFYMonth&gt;&lt;m_precDefaultFYQuarter&gt;&lt;m_yearfmt&gt;&lt;begin val=&quot;0&quot;/&gt;&lt;end val=&quot;4&quot;/&gt;&lt;/m_yearfmt&gt;&lt;/m_precDefaultFYQuarter&gt;&lt;m_precDefaultFYYear&gt;&lt;m_yearfmt&gt;&lt;begin val=&quot;0&quot;/&gt;&lt;end val=&quot;4&quot;/&gt;&lt;/m_yearfmt&gt;&lt;/m_precDefaultFYYear&gt;&lt;m_mruColor&gt;&lt;m_vecMRU length=&quot;1&quot;&gt;&lt;elem m_fUsage=&quot;2.70999999999999996447E+00&quot;&gt;&lt;m_msothmcolidx val=&quot;0&quot;/&gt;&lt;m_rgb r=&quot;E6&quot; g=&quot;30&quot; b=&quot;15&quot;/&gt;&lt;/elem&gt;&lt;/m_vecMRU&gt;&lt;/m_mruColor&gt;&lt;m_eweekdayFirstOfWeek val=&quot;2&quot;/&gt;&lt;m_eweekdayFirstOfWorkweek val=&quot;2&quot;/&gt;&lt;m_eweekdayFirstOfWeekend val=&quot;7&quot;/&gt;&lt;/CPresentation&gt;&lt;/root&gt;"/>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1.xml><?xml version="1.0" encoding="utf-8"?>
<p:tagLst xmlns:a="http://schemas.openxmlformats.org/drawingml/2006/main" xmlns:r="http://schemas.openxmlformats.org/officeDocument/2006/relationships" xmlns:p="http://schemas.openxmlformats.org/presentationml/2006/main">
  <p:tag name="THINKCELLSHAPEDONOTDELETE" val="tp6GGEMcL3fPE_doVWo_Wqg"/>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tWsRCDLIha9aA1CJV0ec8wQ"/>
</p:tagLst>
</file>

<file path=ppt/tags/tag103.xml><?xml version="1.0" encoding="utf-8"?>
<p:tagLst xmlns:a="http://schemas.openxmlformats.org/drawingml/2006/main" xmlns:r="http://schemas.openxmlformats.org/officeDocument/2006/relationships" xmlns:p="http://schemas.openxmlformats.org/presentationml/2006/main">
  <p:tag name="THINKCELLSHAPEDONOTDELETE" val="tG_BkQ8yIPa8wA9KhpnRuzg"/>
</p:tagLst>
</file>

<file path=ppt/tags/tag104.xml><?xml version="1.0" encoding="utf-8"?>
<p:tagLst xmlns:a="http://schemas.openxmlformats.org/drawingml/2006/main" xmlns:r="http://schemas.openxmlformats.org/officeDocument/2006/relationships" xmlns:p="http://schemas.openxmlformats.org/presentationml/2006/main">
  <p:tag name="THINKCELLSHAPEDONOTDELETE" val="txWydTUPbivlBarvWt4hYAw"/>
</p:tagLst>
</file>

<file path=ppt/tags/tag105.xml><?xml version="1.0" encoding="utf-8"?>
<p:tagLst xmlns:a="http://schemas.openxmlformats.org/drawingml/2006/main" xmlns:r="http://schemas.openxmlformats.org/officeDocument/2006/relationships" xmlns:p="http://schemas.openxmlformats.org/presentationml/2006/main">
  <p:tag name="THINKCELLSHAPEDONOTDELETE" val="tUEuu3dATLQiinOhcE0RNqA"/>
</p:tagLst>
</file>

<file path=ppt/tags/tag106.xml><?xml version="1.0" encoding="utf-8"?>
<p:tagLst xmlns:a="http://schemas.openxmlformats.org/drawingml/2006/main" xmlns:r="http://schemas.openxmlformats.org/officeDocument/2006/relationships" xmlns:p="http://schemas.openxmlformats.org/presentationml/2006/main">
  <p:tag name="THINKCELLSHAPEDONOTDELETE" val="tCeWiRGE1vz1rjlsR7rMoBA"/>
</p:tagLst>
</file>

<file path=ppt/tags/tag107.xml><?xml version="1.0" encoding="utf-8"?>
<p:tagLst xmlns:a="http://schemas.openxmlformats.org/drawingml/2006/main" xmlns:r="http://schemas.openxmlformats.org/officeDocument/2006/relationships" xmlns:p="http://schemas.openxmlformats.org/presentationml/2006/main">
  <p:tag name="THINKCELLSHAPEDONOTDELETE" val="t7EyF6NY.chXQcvHPJkvdaA"/>
</p:tagLst>
</file>

<file path=ppt/tags/tag108.xml><?xml version="1.0" encoding="utf-8"?>
<p:tagLst xmlns:a="http://schemas.openxmlformats.org/drawingml/2006/main" xmlns:r="http://schemas.openxmlformats.org/officeDocument/2006/relationships" xmlns:p="http://schemas.openxmlformats.org/presentationml/2006/main">
  <p:tag name="THINKCELLSHAPEDONOTDELETE" val="ttTDHVhHngeSDZOPayNrbbA"/>
</p:tagLst>
</file>

<file path=ppt/tags/tag109.xml><?xml version="1.0" encoding="utf-8"?>
<p:tagLst xmlns:a="http://schemas.openxmlformats.org/drawingml/2006/main" xmlns:r="http://schemas.openxmlformats.org/officeDocument/2006/relationships" xmlns:p="http://schemas.openxmlformats.org/presentationml/2006/main">
  <p:tag name="THINKCELLSHAPEDONOTDELETE" val="tj2HEb_XMxzhVO2wlFz_tNw"/>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p6GGEMcL3fPE_doVWo_Wqg"/>
</p:tagLst>
</file>

<file path=ppt/tags/tag110.xml><?xml version="1.0" encoding="utf-8"?>
<p:tagLst xmlns:a="http://schemas.openxmlformats.org/drawingml/2006/main" xmlns:r="http://schemas.openxmlformats.org/officeDocument/2006/relationships" xmlns:p="http://schemas.openxmlformats.org/presentationml/2006/main">
  <p:tag name="THINKCELLSHAPEDONOTDELETE" val="t8b_kzwt9bsDCOyuN0H2k3Q"/>
</p:tagLst>
</file>

<file path=ppt/tags/tag111.xml><?xml version="1.0" encoding="utf-8"?>
<p:tagLst xmlns:a="http://schemas.openxmlformats.org/drawingml/2006/main" xmlns:r="http://schemas.openxmlformats.org/officeDocument/2006/relationships" xmlns:p="http://schemas.openxmlformats.org/presentationml/2006/main">
  <p:tag name="THINKCELLSHAPEDONOTDELETE" val="tXbZQvC_MjTTBuhF2w.VVjw"/>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t8gpPvuIDaW1DWTFIqcJZLg"/>
</p:tagLst>
</file>

<file path=ppt/tags/tag113.xml><?xml version="1.0" encoding="utf-8"?>
<p:tagLst xmlns:a="http://schemas.openxmlformats.org/drawingml/2006/main" xmlns:r="http://schemas.openxmlformats.org/officeDocument/2006/relationships" xmlns:p="http://schemas.openxmlformats.org/presentationml/2006/main">
  <p:tag name="THINKCELLSHAPEDONOTDELETE" val="t7cOhMBlq8ZCmj7k8ZQqAaw"/>
</p:tagLst>
</file>

<file path=ppt/tags/tag114.xml><?xml version="1.0" encoding="utf-8"?>
<p:tagLst xmlns:a="http://schemas.openxmlformats.org/drawingml/2006/main" xmlns:r="http://schemas.openxmlformats.org/officeDocument/2006/relationships" xmlns:p="http://schemas.openxmlformats.org/presentationml/2006/main">
  <p:tag name="THINKCELLSHAPEDONOTDELETE" val="t_uroEe8cTp_B62n.Ln8Rxg"/>
</p:tagLst>
</file>

<file path=ppt/tags/tag115.xml><?xml version="1.0" encoding="utf-8"?>
<p:tagLst xmlns:a="http://schemas.openxmlformats.org/drawingml/2006/main" xmlns:r="http://schemas.openxmlformats.org/officeDocument/2006/relationships" xmlns:p="http://schemas.openxmlformats.org/presentationml/2006/main">
  <p:tag name="THINKCELLSHAPEDONOTDELETE" val="tTQkni0_sL.I31OCDvSjA7A"/>
</p:tagLst>
</file>

<file path=ppt/tags/tag116.xml><?xml version="1.0" encoding="utf-8"?>
<p:tagLst xmlns:a="http://schemas.openxmlformats.org/drawingml/2006/main" xmlns:r="http://schemas.openxmlformats.org/officeDocument/2006/relationships" xmlns:p="http://schemas.openxmlformats.org/presentationml/2006/main">
  <p:tag name="THINKCELLSHAPEDONOTDELETE" val="tdDBJfvgkH78E6B8yXmQIrw"/>
</p:tagLst>
</file>

<file path=ppt/tags/tag117.xml><?xml version="1.0" encoding="utf-8"?>
<p:tagLst xmlns:a="http://schemas.openxmlformats.org/drawingml/2006/main" xmlns:r="http://schemas.openxmlformats.org/officeDocument/2006/relationships" xmlns:p="http://schemas.openxmlformats.org/presentationml/2006/main">
  <p:tag name="THINKCELLSHAPEDONOTDELETE" val="tucZu2uG13bo2C0cpDlmdqA"/>
</p:tagLst>
</file>

<file path=ppt/tags/tag118.xml><?xml version="1.0" encoding="utf-8"?>
<p:tagLst xmlns:a="http://schemas.openxmlformats.org/drawingml/2006/main" xmlns:r="http://schemas.openxmlformats.org/officeDocument/2006/relationships" xmlns:p="http://schemas.openxmlformats.org/presentationml/2006/main">
  <p:tag name="THINKCELLSHAPEDONOTDELETE" val="tLQ5uC7VYxBgNia89awferg"/>
</p:tagLst>
</file>

<file path=ppt/tags/tag119.xml><?xml version="1.0" encoding="utf-8"?>
<p:tagLst xmlns:a="http://schemas.openxmlformats.org/drawingml/2006/main" xmlns:r="http://schemas.openxmlformats.org/officeDocument/2006/relationships" xmlns:p="http://schemas.openxmlformats.org/presentationml/2006/main">
  <p:tag name="THINKCELLSHAPEDONOTDELETE" val="ts5eFoiRTC_TLbF7Nul6kGQ"/>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1.xml><?xml version="1.0" encoding="utf-8"?>
<p:tagLst xmlns:a="http://schemas.openxmlformats.org/drawingml/2006/main" xmlns:r="http://schemas.openxmlformats.org/officeDocument/2006/relationships" xmlns:p="http://schemas.openxmlformats.org/presentationml/2006/main">
  <p:tag name="THINKCELLSHAPEDONOTDELETE" val="tp6GGEMcL3fPE_doVWo_Wqg"/>
</p:tagLst>
</file>

<file path=ppt/tags/tag122.xml><?xml version="1.0" encoding="utf-8"?>
<p:tagLst xmlns:a="http://schemas.openxmlformats.org/drawingml/2006/main" xmlns:r="http://schemas.openxmlformats.org/officeDocument/2006/relationships" xmlns:p="http://schemas.openxmlformats.org/presentationml/2006/main">
  <p:tag name="THINKCELLSHAPEDONOTDELETE" val="tBE9FCL5yC9K1hEnaNTBcGw"/>
</p:tagLst>
</file>

<file path=ppt/tags/tag123.xml><?xml version="1.0" encoding="utf-8"?>
<p:tagLst xmlns:a="http://schemas.openxmlformats.org/drawingml/2006/main" xmlns:r="http://schemas.openxmlformats.org/officeDocument/2006/relationships" xmlns:p="http://schemas.openxmlformats.org/presentationml/2006/main">
  <p:tag name="THINKCELLSHAPEDONOTDELETE" val="tclNnt0qDFevCM8fOwS1nXg"/>
</p:tagLst>
</file>

<file path=ppt/tags/tag124.xml><?xml version="1.0" encoding="utf-8"?>
<p:tagLst xmlns:a="http://schemas.openxmlformats.org/drawingml/2006/main" xmlns:r="http://schemas.openxmlformats.org/officeDocument/2006/relationships" xmlns:p="http://schemas.openxmlformats.org/presentationml/2006/main">
  <p:tag name="THINKCELLSHAPEDONOTDELETE" val="tZT7yQRI6gzpH0SSpsEStZw"/>
</p:tagLst>
</file>

<file path=ppt/tags/tag125.xml><?xml version="1.0" encoding="utf-8"?>
<p:tagLst xmlns:a="http://schemas.openxmlformats.org/drawingml/2006/main" xmlns:r="http://schemas.openxmlformats.org/officeDocument/2006/relationships" xmlns:p="http://schemas.openxmlformats.org/presentationml/2006/main">
  <p:tag name="THINKCELLSHAPEDONOTDELETE" val="tQEoZL_VdvxnEwbBVd8Aq8g"/>
</p:tagLst>
</file>

<file path=ppt/tags/tag126.xml><?xml version="1.0" encoding="utf-8"?>
<p:tagLst xmlns:a="http://schemas.openxmlformats.org/drawingml/2006/main" xmlns:r="http://schemas.openxmlformats.org/officeDocument/2006/relationships" xmlns:p="http://schemas.openxmlformats.org/presentationml/2006/main">
  <p:tag name="THINKCELLSHAPEDONOTDELETE" val="teQu1kGiqJNycxv_QBgUgUA"/>
</p:tagLst>
</file>

<file path=ppt/tags/tag127.xml><?xml version="1.0" encoding="utf-8"?>
<p:tagLst xmlns:a="http://schemas.openxmlformats.org/drawingml/2006/main" xmlns:r="http://schemas.openxmlformats.org/officeDocument/2006/relationships" xmlns:p="http://schemas.openxmlformats.org/presentationml/2006/main">
  <p:tag name="THINKCELLSHAPEDONOTDELETE" val="tJPDjOZ7niUgxlbT.JjsHOA"/>
</p:tagLst>
</file>

<file path=ppt/tags/tag128.xml><?xml version="1.0" encoding="utf-8"?>
<p:tagLst xmlns:a="http://schemas.openxmlformats.org/drawingml/2006/main" xmlns:r="http://schemas.openxmlformats.org/officeDocument/2006/relationships" xmlns:p="http://schemas.openxmlformats.org/presentationml/2006/main">
  <p:tag name="THINKCELLSHAPEDONOTDELETE" val="tuTJpvU9rkrFHgZkIb6Addg"/>
</p:tagLst>
</file>

<file path=ppt/tags/tag129.xml><?xml version="1.0" encoding="utf-8"?>
<p:tagLst xmlns:a="http://schemas.openxmlformats.org/drawingml/2006/main" xmlns:r="http://schemas.openxmlformats.org/officeDocument/2006/relationships" xmlns:p="http://schemas.openxmlformats.org/presentationml/2006/main">
  <p:tag name="THINKCELLSHAPEDONOTDELETE" val="tUKGiqk7wCHm20x8_Whru3w"/>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p6GGEMcL3fPE_doVWo_Wqg"/>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tQLOgqHkrXGLEoSRdSfhIkA"/>
</p:tagLst>
</file>

<file path=ppt/tags/tag131.xml><?xml version="1.0" encoding="utf-8"?>
<p:tagLst xmlns:a="http://schemas.openxmlformats.org/drawingml/2006/main" xmlns:r="http://schemas.openxmlformats.org/officeDocument/2006/relationships" xmlns:p="http://schemas.openxmlformats.org/presentationml/2006/main">
  <p:tag name="THINKCELLSHAPEDONOTDELETE" val="tVh2aeZZdATv9vf_Oa84jlQ"/>
</p:tagLst>
</file>

<file path=ppt/tags/tag132.xml><?xml version="1.0" encoding="utf-8"?>
<p:tagLst xmlns:a="http://schemas.openxmlformats.org/drawingml/2006/main" xmlns:r="http://schemas.openxmlformats.org/officeDocument/2006/relationships" xmlns:p="http://schemas.openxmlformats.org/presentationml/2006/main">
  <p:tag name="THINKCELLSHAPEDONOTDELETE" val="tBr9XFyMqD87FnhC40FTpmw"/>
</p:tagLst>
</file>

<file path=ppt/tags/tag133.xml><?xml version="1.0" encoding="utf-8"?>
<p:tagLst xmlns:a="http://schemas.openxmlformats.org/drawingml/2006/main" xmlns:r="http://schemas.openxmlformats.org/officeDocument/2006/relationships" xmlns:p="http://schemas.openxmlformats.org/presentationml/2006/main">
  <p:tag name="THINKCELLSHAPEDONOTDELETE" val="tsR2PP8_sI3ar5t0qFVKNsg"/>
</p:tagLst>
</file>

<file path=ppt/tags/tag134.xml><?xml version="1.0" encoding="utf-8"?>
<p:tagLst xmlns:a="http://schemas.openxmlformats.org/drawingml/2006/main" xmlns:r="http://schemas.openxmlformats.org/officeDocument/2006/relationships" xmlns:p="http://schemas.openxmlformats.org/presentationml/2006/main">
  <p:tag name="THINKCELLSHAPEDONOTDELETE" val="t4JW4okvr4n.c6NeO3pr68g"/>
</p:tagLst>
</file>

<file path=ppt/tags/tag135.xml><?xml version="1.0" encoding="utf-8"?>
<p:tagLst xmlns:a="http://schemas.openxmlformats.org/drawingml/2006/main" xmlns:r="http://schemas.openxmlformats.org/officeDocument/2006/relationships" xmlns:p="http://schemas.openxmlformats.org/presentationml/2006/main">
  <p:tag name="THINKCELLSHAPEDONOTDELETE" val="tKXNkvEc2n8tY4cooBPKaqg"/>
</p:tagLst>
</file>

<file path=ppt/tags/tag136.xml><?xml version="1.0" encoding="utf-8"?>
<p:tagLst xmlns:a="http://schemas.openxmlformats.org/drawingml/2006/main" xmlns:r="http://schemas.openxmlformats.org/officeDocument/2006/relationships" xmlns:p="http://schemas.openxmlformats.org/presentationml/2006/main">
  <p:tag name="THINKCELLSHAPEDONOTDELETE" val="tkDzE8Amv46qpDL_AvalTCA"/>
</p:tagLst>
</file>

<file path=ppt/tags/tag137.xml><?xml version="1.0" encoding="utf-8"?>
<p:tagLst xmlns:a="http://schemas.openxmlformats.org/drawingml/2006/main" xmlns:r="http://schemas.openxmlformats.org/officeDocument/2006/relationships" xmlns:p="http://schemas.openxmlformats.org/presentationml/2006/main">
  <p:tag name="THINKCELLSHAPEDONOTDELETE" val="tCkoKLSF8Yn5sj4N1Rc3h1g"/>
</p:tagLst>
</file>

<file path=ppt/tags/tag138.xml><?xml version="1.0" encoding="utf-8"?>
<p:tagLst xmlns:a="http://schemas.openxmlformats.org/drawingml/2006/main" xmlns:r="http://schemas.openxmlformats.org/officeDocument/2006/relationships" xmlns:p="http://schemas.openxmlformats.org/presentationml/2006/main">
  <p:tag name="THINKCELLSHAPEDONOTDELETE" val="tOYL4j5xUWs3X_oNuHUylwQ"/>
</p:tagLst>
</file>

<file path=ppt/tags/tag139.xml><?xml version="1.0" encoding="utf-8"?>
<p:tagLst xmlns:a="http://schemas.openxmlformats.org/drawingml/2006/main" xmlns:r="http://schemas.openxmlformats.org/officeDocument/2006/relationships" xmlns:p="http://schemas.openxmlformats.org/presentationml/2006/main">
  <p:tag name="THINKCELLSHAPEDONOTDELETE" val="tNMAQLczmjrXLJ37_1.LQpA"/>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0.xml><?xml version="1.0" encoding="utf-8"?>
<p:tagLst xmlns:a="http://schemas.openxmlformats.org/drawingml/2006/main" xmlns:r="http://schemas.openxmlformats.org/officeDocument/2006/relationships" xmlns:p="http://schemas.openxmlformats.org/presentationml/2006/main">
  <p:tag name="THINKCELLSHAPEDONOTDELETE" val="t2yx0vckSkncK.UFgbUrUYQ"/>
</p:tagLst>
</file>

<file path=ppt/tags/tag141.xml><?xml version="1.0" encoding="utf-8"?>
<p:tagLst xmlns:a="http://schemas.openxmlformats.org/drawingml/2006/main" xmlns:r="http://schemas.openxmlformats.org/officeDocument/2006/relationships" xmlns:p="http://schemas.openxmlformats.org/presentationml/2006/main">
  <p:tag name="THINKCELLSHAPEDONOTDELETE" val="t6cXRMl_Let6q.FIGwbnSJw"/>
</p:tagLst>
</file>

<file path=ppt/tags/tag142.xml><?xml version="1.0" encoding="utf-8"?>
<p:tagLst xmlns:a="http://schemas.openxmlformats.org/drawingml/2006/main" xmlns:r="http://schemas.openxmlformats.org/officeDocument/2006/relationships" xmlns:p="http://schemas.openxmlformats.org/presentationml/2006/main">
  <p:tag name="THINKCELLSHAPEDONOTDELETE" val="tid7ims7PBb_jC.5vtLpvvg"/>
</p:tagLst>
</file>

<file path=ppt/tags/tag143.xml><?xml version="1.0" encoding="utf-8"?>
<p:tagLst xmlns:a="http://schemas.openxmlformats.org/drawingml/2006/main" xmlns:r="http://schemas.openxmlformats.org/officeDocument/2006/relationships" xmlns:p="http://schemas.openxmlformats.org/presentationml/2006/main">
  <p:tag name="THINKCELLSHAPEDONOTDELETE" val="t6azOJ0niHZrxsrxR_6SOgg"/>
</p:tagLst>
</file>

<file path=ppt/tags/tag144.xml><?xml version="1.0" encoding="utf-8"?>
<p:tagLst xmlns:a="http://schemas.openxmlformats.org/drawingml/2006/main" xmlns:r="http://schemas.openxmlformats.org/officeDocument/2006/relationships" xmlns:p="http://schemas.openxmlformats.org/presentationml/2006/main">
  <p:tag name="THINKCELLSHAPEDONOTDELETE" val="tOR3n5KR0nnAmGIU6a2z3jg"/>
</p:tagLst>
</file>

<file path=ppt/tags/tag145.xml><?xml version="1.0" encoding="utf-8"?>
<p:tagLst xmlns:a="http://schemas.openxmlformats.org/drawingml/2006/main" xmlns:r="http://schemas.openxmlformats.org/officeDocument/2006/relationships" xmlns:p="http://schemas.openxmlformats.org/presentationml/2006/main">
  <p:tag name="THINKCELLSHAPEDONOTDELETE" val="t6vk6NZRJ7WnqwQKH4Q5DtA"/>
</p:tagLst>
</file>

<file path=ppt/tags/tag146.xml><?xml version="1.0" encoding="utf-8"?>
<p:tagLst xmlns:a="http://schemas.openxmlformats.org/drawingml/2006/main" xmlns:r="http://schemas.openxmlformats.org/officeDocument/2006/relationships" xmlns:p="http://schemas.openxmlformats.org/presentationml/2006/main">
  <p:tag name="THINKCELLSHAPEDONOTDELETE" val="tP0nTjE49HTjhBXeFDs85JQ"/>
</p:tagLst>
</file>

<file path=ppt/tags/tag147.xml><?xml version="1.0" encoding="utf-8"?>
<p:tagLst xmlns:a="http://schemas.openxmlformats.org/drawingml/2006/main" xmlns:r="http://schemas.openxmlformats.org/officeDocument/2006/relationships" xmlns:p="http://schemas.openxmlformats.org/presentationml/2006/main">
  <p:tag name="THINKCELLSHAPEDONOTDELETE" val="tsXkIQUZphz8ohtjQ_qzUbg"/>
</p:tagLst>
</file>

<file path=ppt/tags/tag148.xml><?xml version="1.0" encoding="utf-8"?>
<p:tagLst xmlns:a="http://schemas.openxmlformats.org/drawingml/2006/main" xmlns:r="http://schemas.openxmlformats.org/officeDocument/2006/relationships" xmlns:p="http://schemas.openxmlformats.org/presentationml/2006/main">
  <p:tag name="THINKCELLSHAPEDONOTDELETE" val="tVI7Eu1FZHP81CrMtj5Vfsw"/>
</p:tagLst>
</file>

<file path=ppt/tags/tag149.xml><?xml version="1.0" encoding="utf-8"?>
<p:tagLst xmlns:a="http://schemas.openxmlformats.org/drawingml/2006/main" xmlns:r="http://schemas.openxmlformats.org/officeDocument/2006/relationships" xmlns:p="http://schemas.openxmlformats.org/presentationml/2006/main">
  <p:tag name="THINKCELLSHAPEDONOTDELETE" val="tSPbtqt8Fa4IvUDI2On9UVg"/>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p6GGEMcL3fPE_doVWo_Wqg"/>
</p:tagLst>
</file>

<file path=ppt/tags/tag150.xml><?xml version="1.0" encoding="utf-8"?>
<p:tagLst xmlns:a="http://schemas.openxmlformats.org/drawingml/2006/main" xmlns:r="http://schemas.openxmlformats.org/officeDocument/2006/relationships" xmlns:p="http://schemas.openxmlformats.org/presentationml/2006/main">
  <p:tag name="THINKCELLSHAPEDONOTDELETE" val="teOFTI.ZljoSPIf9B1wJGtg"/>
</p:tagLst>
</file>

<file path=ppt/tags/tag151.xml><?xml version="1.0" encoding="utf-8"?>
<p:tagLst xmlns:a="http://schemas.openxmlformats.org/drawingml/2006/main" xmlns:r="http://schemas.openxmlformats.org/officeDocument/2006/relationships" xmlns:p="http://schemas.openxmlformats.org/presentationml/2006/main">
  <p:tag name="THINKCELLSHAPEDONOTDELETE" val="tynl8Vz47x8GXflRYnHZ.qQ"/>
</p:tagLst>
</file>

<file path=ppt/tags/tag152.xml><?xml version="1.0" encoding="utf-8"?>
<p:tagLst xmlns:a="http://schemas.openxmlformats.org/drawingml/2006/main" xmlns:r="http://schemas.openxmlformats.org/officeDocument/2006/relationships" xmlns:p="http://schemas.openxmlformats.org/presentationml/2006/main">
  <p:tag name="THINKCELLSHAPEDONOTDELETE" val="tYgBjlzZS6HAeK2NiELahGg"/>
</p:tagLst>
</file>

<file path=ppt/tags/tag153.xml><?xml version="1.0" encoding="utf-8"?>
<p:tagLst xmlns:a="http://schemas.openxmlformats.org/drawingml/2006/main" xmlns:r="http://schemas.openxmlformats.org/officeDocument/2006/relationships" xmlns:p="http://schemas.openxmlformats.org/presentationml/2006/main">
  <p:tag name="THINKCELLSHAPEDONOTDELETE" val="tayY.HGgXtbkjb..384MfxA"/>
</p:tagLst>
</file>

<file path=ppt/tags/tag154.xml><?xml version="1.0" encoding="utf-8"?>
<p:tagLst xmlns:a="http://schemas.openxmlformats.org/drawingml/2006/main" xmlns:r="http://schemas.openxmlformats.org/officeDocument/2006/relationships" xmlns:p="http://schemas.openxmlformats.org/presentationml/2006/main">
  <p:tag name="THINKCELLSHAPEDONOTDELETE" val="tNHNy1uL6snVTQbfX4I4f5g"/>
</p:tagLst>
</file>

<file path=ppt/tags/tag155.xml><?xml version="1.0" encoding="utf-8"?>
<p:tagLst xmlns:a="http://schemas.openxmlformats.org/drawingml/2006/main" xmlns:r="http://schemas.openxmlformats.org/officeDocument/2006/relationships" xmlns:p="http://schemas.openxmlformats.org/presentationml/2006/main">
  <p:tag name="THINKCELLSHAPEDONOTDELETE" val="tGK7S9V23ty0x4hfuTG1sUg"/>
</p:tagLst>
</file>

<file path=ppt/tags/tag156.xml><?xml version="1.0" encoding="utf-8"?>
<p:tagLst xmlns:a="http://schemas.openxmlformats.org/drawingml/2006/main" xmlns:r="http://schemas.openxmlformats.org/officeDocument/2006/relationships" xmlns:p="http://schemas.openxmlformats.org/presentationml/2006/main">
  <p:tag name="THINKCELLSHAPEDONOTDELETE" val="tuTgk7T0jNMJ77UowbR07WA"/>
</p:tagLst>
</file>

<file path=ppt/tags/tag157.xml><?xml version="1.0" encoding="utf-8"?>
<p:tagLst xmlns:a="http://schemas.openxmlformats.org/drawingml/2006/main" xmlns:r="http://schemas.openxmlformats.org/officeDocument/2006/relationships" xmlns:p="http://schemas.openxmlformats.org/presentationml/2006/main">
  <p:tag name="THINKCELLSHAPEDONOTDELETE" val="t1YnsSD4HZViISDJLsBdKMw"/>
</p:tagLst>
</file>

<file path=ppt/tags/tag158.xml><?xml version="1.0" encoding="utf-8"?>
<p:tagLst xmlns:a="http://schemas.openxmlformats.org/drawingml/2006/main" xmlns:r="http://schemas.openxmlformats.org/officeDocument/2006/relationships" xmlns:p="http://schemas.openxmlformats.org/presentationml/2006/main">
  <p:tag name="THINKCELLSHAPEDONOTDELETE" val="t8sEsOx21jFWcG3P4b81IpA"/>
</p:tagLst>
</file>

<file path=ppt/tags/tag159.xml><?xml version="1.0" encoding="utf-8"?>
<p:tagLst xmlns:a="http://schemas.openxmlformats.org/drawingml/2006/main" xmlns:r="http://schemas.openxmlformats.org/officeDocument/2006/relationships" xmlns:p="http://schemas.openxmlformats.org/presentationml/2006/main">
  <p:tag name="THINKCELLSHAPEDONOTDELETE" val="tATT1te1Kao.O52QCSMxLM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0.xml><?xml version="1.0" encoding="utf-8"?>
<p:tagLst xmlns:a="http://schemas.openxmlformats.org/drawingml/2006/main" xmlns:r="http://schemas.openxmlformats.org/officeDocument/2006/relationships" xmlns:p="http://schemas.openxmlformats.org/presentationml/2006/main">
  <p:tag name="THINKCELLSHAPEDONOTDELETE" val="tJc8G9k5F3BqjoPIhYiKLIw"/>
</p:tagLst>
</file>

<file path=ppt/tags/tag161.xml><?xml version="1.0" encoding="utf-8"?>
<p:tagLst xmlns:a="http://schemas.openxmlformats.org/drawingml/2006/main" xmlns:r="http://schemas.openxmlformats.org/officeDocument/2006/relationships" xmlns:p="http://schemas.openxmlformats.org/presentationml/2006/main">
  <p:tag name="THINKCELLSHAPEDONOTDELETE" val="tckwm22ireAHbAnzbCe1z9Q"/>
</p:tagLst>
</file>

<file path=ppt/tags/tag162.xml><?xml version="1.0" encoding="utf-8"?>
<p:tagLst xmlns:a="http://schemas.openxmlformats.org/drawingml/2006/main" xmlns:r="http://schemas.openxmlformats.org/officeDocument/2006/relationships" xmlns:p="http://schemas.openxmlformats.org/presentationml/2006/main">
  <p:tag name="THINKCELLSHAPEDONOTDELETE" val="tqv39AiLFJD8pIUyD.3UZmQ"/>
</p:tagLst>
</file>

<file path=ppt/tags/tag163.xml><?xml version="1.0" encoding="utf-8"?>
<p:tagLst xmlns:a="http://schemas.openxmlformats.org/drawingml/2006/main" xmlns:r="http://schemas.openxmlformats.org/officeDocument/2006/relationships" xmlns:p="http://schemas.openxmlformats.org/presentationml/2006/main">
  <p:tag name="THINKCELLSHAPEDONOTDELETE" val="t5qFMSoMMK3AhB3xRlP.Aeg"/>
</p:tagLst>
</file>

<file path=ppt/tags/tag164.xml><?xml version="1.0" encoding="utf-8"?>
<p:tagLst xmlns:a="http://schemas.openxmlformats.org/drawingml/2006/main" xmlns:r="http://schemas.openxmlformats.org/officeDocument/2006/relationships" xmlns:p="http://schemas.openxmlformats.org/presentationml/2006/main">
  <p:tag name="THINKCELLSHAPEDONOTDELETE" val="tCfkQJWYPY6Gg3HtUOsQ11A"/>
</p:tagLst>
</file>

<file path=ppt/tags/tag16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6.xml><?xml version="1.0" encoding="utf-8"?>
<p:tagLst xmlns:a="http://schemas.openxmlformats.org/drawingml/2006/main" xmlns:r="http://schemas.openxmlformats.org/officeDocument/2006/relationships" xmlns:p="http://schemas.openxmlformats.org/presentationml/2006/main">
  <p:tag name="THINKCELLSHAPEDONOTDELETE" val="tp6GGEMcL3fPE_doVWo_Wqg"/>
</p:tagLst>
</file>

<file path=ppt/tags/tag167.xml><?xml version="1.0" encoding="utf-8"?>
<p:tagLst xmlns:a="http://schemas.openxmlformats.org/drawingml/2006/main" xmlns:r="http://schemas.openxmlformats.org/officeDocument/2006/relationships" xmlns:p="http://schemas.openxmlformats.org/presentationml/2006/main">
  <p:tag name="THINKCELLSHAPEDONOTDELETE" val="tehSi_jINDvAptRANHVep8g"/>
</p:tagLst>
</file>

<file path=ppt/tags/tag168.xml><?xml version="1.0" encoding="utf-8"?>
<p:tagLst xmlns:a="http://schemas.openxmlformats.org/drawingml/2006/main" xmlns:r="http://schemas.openxmlformats.org/officeDocument/2006/relationships" xmlns:p="http://schemas.openxmlformats.org/presentationml/2006/main">
  <p:tag name="THINKCELLSHAPEDONOTDELETE" val="tZd4mSIiYW3SCdM8y4GZukA"/>
</p:tagLst>
</file>

<file path=ppt/tags/tag169.xml><?xml version="1.0" encoding="utf-8"?>
<p:tagLst xmlns:a="http://schemas.openxmlformats.org/drawingml/2006/main" xmlns:r="http://schemas.openxmlformats.org/officeDocument/2006/relationships" xmlns:p="http://schemas.openxmlformats.org/presentationml/2006/main">
  <p:tag name="THINKCELLSHAPEDONOTDELETE" val="tc7KJPGiZOkZIYh3Wk0sSLg"/>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f2GktjEfJZkwC97lPzA0nw"/>
</p:tagLst>
</file>

<file path=ppt/tags/tag170.xml><?xml version="1.0" encoding="utf-8"?>
<p:tagLst xmlns:a="http://schemas.openxmlformats.org/drawingml/2006/main" xmlns:r="http://schemas.openxmlformats.org/officeDocument/2006/relationships" xmlns:p="http://schemas.openxmlformats.org/presentationml/2006/main">
  <p:tag name="THINKCELLSHAPEDONOTDELETE" val="tszs4xfdSHSFmUobS6QU8fw"/>
</p:tagLst>
</file>

<file path=ppt/tags/tag171.xml><?xml version="1.0" encoding="utf-8"?>
<p:tagLst xmlns:a="http://schemas.openxmlformats.org/drawingml/2006/main" xmlns:r="http://schemas.openxmlformats.org/officeDocument/2006/relationships" xmlns:p="http://schemas.openxmlformats.org/presentationml/2006/main">
  <p:tag name="THINKCELLSHAPEDONOTDELETE" val="tl5HvX2g5hNd7QPXyMeJxbw"/>
</p:tagLst>
</file>

<file path=ppt/tags/tag172.xml><?xml version="1.0" encoding="utf-8"?>
<p:tagLst xmlns:a="http://schemas.openxmlformats.org/drawingml/2006/main" xmlns:r="http://schemas.openxmlformats.org/officeDocument/2006/relationships" xmlns:p="http://schemas.openxmlformats.org/presentationml/2006/main">
  <p:tag name="THINKCELLSHAPEDONOTDELETE" val="tBX_INlHvoOadH063RyD3dA"/>
</p:tagLst>
</file>

<file path=ppt/tags/tag173.xml><?xml version="1.0" encoding="utf-8"?>
<p:tagLst xmlns:a="http://schemas.openxmlformats.org/drawingml/2006/main" xmlns:r="http://schemas.openxmlformats.org/officeDocument/2006/relationships" xmlns:p="http://schemas.openxmlformats.org/presentationml/2006/main">
  <p:tag name="THINKCELLSHAPEDONOTDELETE" val="tNjsyyqsamuaJqmSXvfsSMA"/>
</p:tagLst>
</file>

<file path=ppt/tags/tag174.xml><?xml version="1.0" encoding="utf-8"?>
<p:tagLst xmlns:a="http://schemas.openxmlformats.org/drawingml/2006/main" xmlns:r="http://schemas.openxmlformats.org/officeDocument/2006/relationships" xmlns:p="http://schemas.openxmlformats.org/presentationml/2006/main">
  <p:tag name="THINKCELLSHAPEDONOTDELETE" val="tbZawcoP3kyX2Sk4Rzhy1Jw"/>
</p:tagLst>
</file>

<file path=ppt/tags/tag175.xml><?xml version="1.0" encoding="utf-8"?>
<p:tagLst xmlns:a="http://schemas.openxmlformats.org/drawingml/2006/main" xmlns:r="http://schemas.openxmlformats.org/officeDocument/2006/relationships" xmlns:p="http://schemas.openxmlformats.org/presentationml/2006/main">
  <p:tag name="THINKCELLSHAPEDONOTDELETE" val="tuDEJXIaW26BHpy26AsawVQ"/>
</p:tagLst>
</file>

<file path=ppt/tags/tag176.xml><?xml version="1.0" encoding="utf-8"?>
<p:tagLst xmlns:a="http://schemas.openxmlformats.org/drawingml/2006/main" xmlns:r="http://schemas.openxmlformats.org/officeDocument/2006/relationships" xmlns:p="http://schemas.openxmlformats.org/presentationml/2006/main">
  <p:tag name="THINKCELLSHAPEDONOTDELETE" val="tIZr60nHLJpjGf8Ue4HEy3Q"/>
</p:tagLst>
</file>

<file path=ppt/tags/tag177.xml><?xml version="1.0" encoding="utf-8"?>
<p:tagLst xmlns:a="http://schemas.openxmlformats.org/drawingml/2006/main" xmlns:r="http://schemas.openxmlformats.org/officeDocument/2006/relationships" xmlns:p="http://schemas.openxmlformats.org/presentationml/2006/main">
  <p:tag name="THINKCELLSHAPEDONOTDELETE" val="tpSE8yQZH5GSEAneLVeRYcw"/>
</p:tagLst>
</file>

<file path=ppt/tags/tag178.xml><?xml version="1.0" encoding="utf-8"?>
<p:tagLst xmlns:a="http://schemas.openxmlformats.org/drawingml/2006/main" xmlns:r="http://schemas.openxmlformats.org/officeDocument/2006/relationships" xmlns:p="http://schemas.openxmlformats.org/presentationml/2006/main">
  <p:tag name="THINKCELLSHAPEDONOTDELETE" val="tXCUp1ozqqMR_CbouWHtSmQ"/>
</p:tagLst>
</file>

<file path=ppt/tags/tag179.xml><?xml version="1.0" encoding="utf-8"?>
<p:tagLst xmlns:a="http://schemas.openxmlformats.org/drawingml/2006/main" xmlns:r="http://schemas.openxmlformats.org/officeDocument/2006/relationships" xmlns:p="http://schemas.openxmlformats.org/presentationml/2006/main">
  <p:tag name="THINKCELLSHAPEDONOTDELETE" val="t9ONoHlYQxncWa_Maju.9EA"/>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GHMCFOeuVI0yqxW1W7_mPg"/>
</p:tagLst>
</file>

<file path=ppt/tags/tag180.xml><?xml version="1.0" encoding="utf-8"?>
<p:tagLst xmlns:a="http://schemas.openxmlformats.org/drawingml/2006/main" xmlns:r="http://schemas.openxmlformats.org/officeDocument/2006/relationships" xmlns:p="http://schemas.openxmlformats.org/presentationml/2006/main">
  <p:tag name="THINKCELLSHAPEDONOTDELETE" val="tajWGFahSqiKWiGFmclRJtA"/>
</p:tagLst>
</file>

<file path=ppt/tags/tag181.xml><?xml version="1.0" encoding="utf-8"?>
<p:tagLst xmlns:a="http://schemas.openxmlformats.org/drawingml/2006/main" xmlns:r="http://schemas.openxmlformats.org/officeDocument/2006/relationships" xmlns:p="http://schemas.openxmlformats.org/presentationml/2006/main">
  <p:tag name="THINKCELLSHAPEDONOTDELETE" val="tJ.h1c5IYtSStg8qvTyA1WQ"/>
</p:tagLst>
</file>

<file path=ppt/tags/tag182.xml><?xml version="1.0" encoding="utf-8"?>
<p:tagLst xmlns:a="http://schemas.openxmlformats.org/drawingml/2006/main" xmlns:r="http://schemas.openxmlformats.org/officeDocument/2006/relationships" xmlns:p="http://schemas.openxmlformats.org/presentationml/2006/main">
  <p:tag name="THINKCELLSHAPEDONOTDELETE" val="t9wxasr43B52w19ClqjQbGg"/>
</p:tagLst>
</file>

<file path=ppt/tags/tag183.xml><?xml version="1.0" encoding="utf-8"?>
<p:tagLst xmlns:a="http://schemas.openxmlformats.org/drawingml/2006/main" xmlns:r="http://schemas.openxmlformats.org/officeDocument/2006/relationships" xmlns:p="http://schemas.openxmlformats.org/presentationml/2006/main">
  <p:tag name="THINKCELLSHAPEDONOTDELETE" val="tiL1FGAyK1clXk_EAW1yZyQ"/>
</p:tagLst>
</file>

<file path=ppt/tags/tag184.xml><?xml version="1.0" encoding="utf-8"?>
<p:tagLst xmlns:a="http://schemas.openxmlformats.org/drawingml/2006/main" xmlns:r="http://schemas.openxmlformats.org/officeDocument/2006/relationships" xmlns:p="http://schemas.openxmlformats.org/presentationml/2006/main">
  <p:tag name="THINKCELLSHAPEDONOTDELETE" val="tR9HIb7Yu7PQBI6kpIrmpCA"/>
</p:tagLst>
</file>

<file path=ppt/tags/tag185.xml><?xml version="1.0" encoding="utf-8"?>
<p:tagLst xmlns:a="http://schemas.openxmlformats.org/drawingml/2006/main" xmlns:r="http://schemas.openxmlformats.org/officeDocument/2006/relationships" xmlns:p="http://schemas.openxmlformats.org/presentationml/2006/main">
  <p:tag name="THINKCELLSHAPEDONOTDELETE" val="tgvdKMmzbtqw8H20K_yHJKw"/>
</p:tagLst>
</file>

<file path=ppt/tags/tag18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7.xml><?xml version="1.0" encoding="utf-8"?>
<p:tagLst xmlns:a="http://schemas.openxmlformats.org/drawingml/2006/main" xmlns:r="http://schemas.openxmlformats.org/officeDocument/2006/relationships" xmlns:p="http://schemas.openxmlformats.org/presentationml/2006/main">
  <p:tag name="THINKCELLSHAPEDONOTDELETE" val="tp6GGEMcL3fPE_doVWo_Wqg"/>
</p:tagLst>
</file>

<file path=ppt/tags/tag188.xml><?xml version="1.0" encoding="utf-8"?>
<p:tagLst xmlns:a="http://schemas.openxmlformats.org/drawingml/2006/main" xmlns:r="http://schemas.openxmlformats.org/officeDocument/2006/relationships" xmlns:p="http://schemas.openxmlformats.org/presentationml/2006/main">
  <p:tag name="THINKCELLSHAPEDONOTDELETE" val="tkFS5y.qKCO.ZkMNG0zKqeA"/>
</p:tagLst>
</file>

<file path=ppt/tags/tag189.xml><?xml version="1.0" encoding="utf-8"?>
<p:tagLst xmlns:a="http://schemas.openxmlformats.org/drawingml/2006/main" xmlns:r="http://schemas.openxmlformats.org/officeDocument/2006/relationships" xmlns:p="http://schemas.openxmlformats.org/presentationml/2006/main">
  <p:tag name="THINKCELLSHAPEDONOTDELETE" val="tEGE_zP2N48MYFMQt6r7MgQ"/>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9Ua.ev5xfDJ8WH7lB7s1Cw"/>
</p:tagLst>
</file>

<file path=ppt/tags/tag190.xml><?xml version="1.0" encoding="utf-8"?>
<p:tagLst xmlns:a="http://schemas.openxmlformats.org/drawingml/2006/main" xmlns:r="http://schemas.openxmlformats.org/officeDocument/2006/relationships" xmlns:p="http://schemas.openxmlformats.org/presentationml/2006/main">
  <p:tag name="THINKCELLSHAPEDONOTDELETE" val="t71Y6u3yGPf0Vy1MyuLiOnw"/>
</p:tagLst>
</file>

<file path=ppt/tags/tag191.xml><?xml version="1.0" encoding="utf-8"?>
<p:tagLst xmlns:a="http://schemas.openxmlformats.org/drawingml/2006/main" xmlns:r="http://schemas.openxmlformats.org/officeDocument/2006/relationships" xmlns:p="http://schemas.openxmlformats.org/presentationml/2006/main">
  <p:tag name="THINKCELLSHAPEDONOTDELETE" val="tVWXVWfElrZi3WTHevniVhg"/>
</p:tagLst>
</file>

<file path=ppt/tags/tag192.xml><?xml version="1.0" encoding="utf-8"?>
<p:tagLst xmlns:a="http://schemas.openxmlformats.org/drawingml/2006/main" xmlns:r="http://schemas.openxmlformats.org/officeDocument/2006/relationships" xmlns:p="http://schemas.openxmlformats.org/presentationml/2006/main">
  <p:tag name="THINKCELLSHAPEDONOTDELETE" val="tfqL109ynDTTCU.ItmseBQw"/>
</p:tagLst>
</file>

<file path=ppt/tags/tag193.xml><?xml version="1.0" encoding="utf-8"?>
<p:tagLst xmlns:a="http://schemas.openxmlformats.org/drawingml/2006/main" xmlns:r="http://schemas.openxmlformats.org/officeDocument/2006/relationships" xmlns:p="http://schemas.openxmlformats.org/presentationml/2006/main">
  <p:tag name="THINKCELLSHAPEDONOTDELETE" val="tVj2IPpsimddHfbdRVbcGKQ"/>
</p:tagLst>
</file>

<file path=ppt/tags/tag194.xml><?xml version="1.0" encoding="utf-8"?>
<p:tagLst xmlns:a="http://schemas.openxmlformats.org/drawingml/2006/main" xmlns:r="http://schemas.openxmlformats.org/officeDocument/2006/relationships" xmlns:p="http://schemas.openxmlformats.org/presentationml/2006/main">
  <p:tag name="THINKCELLSHAPEDONOTDELETE" val="t6JDr_lE3Zpxa3lPM9JYY0w"/>
</p:tagLst>
</file>

<file path=ppt/tags/tag195.xml><?xml version="1.0" encoding="utf-8"?>
<p:tagLst xmlns:a="http://schemas.openxmlformats.org/drawingml/2006/main" xmlns:r="http://schemas.openxmlformats.org/officeDocument/2006/relationships" xmlns:p="http://schemas.openxmlformats.org/presentationml/2006/main">
  <p:tag name="THINKCELLSHAPEDONOTDELETE" val="tt0lLlN026.ArvHADTelL7A"/>
</p:tagLst>
</file>

<file path=ppt/tags/tag196.xml><?xml version="1.0" encoding="utf-8"?>
<p:tagLst xmlns:a="http://schemas.openxmlformats.org/drawingml/2006/main" xmlns:r="http://schemas.openxmlformats.org/officeDocument/2006/relationships" xmlns:p="http://schemas.openxmlformats.org/presentationml/2006/main">
  <p:tag name="THINKCELLSHAPEDONOTDELETE" val="tJj2BMGr4Bet6XynpCsQZzw"/>
</p:tagLst>
</file>

<file path=ppt/tags/tag197.xml><?xml version="1.0" encoding="utf-8"?>
<p:tagLst xmlns:a="http://schemas.openxmlformats.org/drawingml/2006/main" xmlns:r="http://schemas.openxmlformats.org/officeDocument/2006/relationships" xmlns:p="http://schemas.openxmlformats.org/presentationml/2006/main">
  <p:tag name="THINKCELLSHAPEDONOTDELETE" val="tKwGgsbbiYjmaA6zGaHiTSQ"/>
</p:tagLst>
</file>

<file path=ppt/tags/tag19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9.xml><?xml version="1.0" encoding="utf-8"?>
<p:tagLst xmlns:a="http://schemas.openxmlformats.org/drawingml/2006/main" xmlns:r="http://schemas.openxmlformats.org/officeDocument/2006/relationships" xmlns:p="http://schemas.openxmlformats.org/presentationml/2006/main">
  <p:tag name="THINKCELLSHAPEDONOTDELETE" val="tp6GGEMcL3fPE_doVWo_Wqg"/>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Ec8cm8bPZaxswHDt60DTuw"/>
</p:tagLst>
</file>

<file path=ppt/tags/tag200.xml><?xml version="1.0" encoding="utf-8"?>
<p:tagLst xmlns:a="http://schemas.openxmlformats.org/drawingml/2006/main" xmlns:r="http://schemas.openxmlformats.org/officeDocument/2006/relationships" xmlns:p="http://schemas.openxmlformats.org/presentationml/2006/main">
  <p:tag name="THINKCELLSHAPEDONOTDELETE" val="tpHYxOcVBPfiH2DfGfDClrw"/>
</p:tagLst>
</file>

<file path=ppt/tags/tag201.xml><?xml version="1.0" encoding="utf-8"?>
<p:tagLst xmlns:a="http://schemas.openxmlformats.org/drawingml/2006/main" xmlns:r="http://schemas.openxmlformats.org/officeDocument/2006/relationships" xmlns:p="http://schemas.openxmlformats.org/presentationml/2006/main">
  <p:tag name="THINKCELLSHAPEDONOTDELETE" val="tFdKFcPFL4Njvq7UM5FdWQw"/>
</p:tagLst>
</file>

<file path=ppt/tags/tag202.xml><?xml version="1.0" encoding="utf-8"?>
<p:tagLst xmlns:a="http://schemas.openxmlformats.org/drawingml/2006/main" xmlns:r="http://schemas.openxmlformats.org/officeDocument/2006/relationships" xmlns:p="http://schemas.openxmlformats.org/presentationml/2006/main">
  <p:tag name="THINKCELLSHAPEDONOTDELETE" val="tTiIAO4Bhjqfc2.3bXC_zbA"/>
</p:tagLst>
</file>

<file path=ppt/tags/tag203.xml><?xml version="1.0" encoding="utf-8"?>
<p:tagLst xmlns:a="http://schemas.openxmlformats.org/drawingml/2006/main" xmlns:r="http://schemas.openxmlformats.org/officeDocument/2006/relationships" xmlns:p="http://schemas.openxmlformats.org/presentationml/2006/main">
  <p:tag name="THINKCELLSHAPEDONOTDELETE" val="txyqXq2rkXt82I38gH.Z3LQ"/>
</p:tagLst>
</file>

<file path=ppt/tags/tag204.xml><?xml version="1.0" encoding="utf-8"?>
<p:tagLst xmlns:a="http://schemas.openxmlformats.org/drawingml/2006/main" xmlns:r="http://schemas.openxmlformats.org/officeDocument/2006/relationships" xmlns:p="http://schemas.openxmlformats.org/presentationml/2006/main">
  <p:tag name="THINKCELLSHAPEDONOTDELETE" val="t8ZzJXSd7GdDKmgrkzphElQ"/>
</p:tagLst>
</file>

<file path=ppt/tags/tag205.xml><?xml version="1.0" encoding="utf-8"?>
<p:tagLst xmlns:a="http://schemas.openxmlformats.org/drawingml/2006/main" xmlns:r="http://schemas.openxmlformats.org/officeDocument/2006/relationships" xmlns:p="http://schemas.openxmlformats.org/presentationml/2006/main">
  <p:tag name="THINKCELLSHAPEDONOTDELETE" val="to7AmF35nNghdSBJMYSGA5g"/>
</p:tagLst>
</file>

<file path=ppt/tags/tag206.xml><?xml version="1.0" encoding="utf-8"?>
<p:tagLst xmlns:a="http://schemas.openxmlformats.org/drawingml/2006/main" xmlns:r="http://schemas.openxmlformats.org/officeDocument/2006/relationships" xmlns:p="http://schemas.openxmlformats.org/presentationml/2006/main">
  <p:tag name="THINKCELLSHAPEDONOTDELETE" val="tJm5cNnDqiXfgoank5yIbcA"/>
</p:tagLst>
</file>

<file path=ppt/tags/tag207.xml><?xml version="1.0" encoding="utf-8"?>
<p:tagLst xmlns:a="http://schemas.openxmlformats.org/drawingml/2006/main" xmlns:r="http://schemas.openxmlformats.org/officeDocument/2006/relationships" xmlns:p="http://schemas.openxmlformats.org/presentationml/2006/main">
  <p:tag name="THINKCELLSHAPEDONOTDELETE" val="tjszmmlrmotLQv5xqXPaNqg"/>
</p:tagLst>
</file>

<file path=ppt/tags/tag208.xml><?xml version="1.0" encoding="utf-8"?>
<p:tagLst xmlns:a="http://schemas.openxmlformats.org/drawingml/2006/main" xmlns:r="http://schemas.openxmlformats.org/officeDocument/2006/relationships" xmlns:p="http://schemas.openxmlformats.org/presentationml/2006/main">
  <p:tag name="THINKCELLSHAPEDONOTDELETE" val="tc0iyRSqjDCa.8WXxKDffZw"/>
</p:tagLst>
</file>

<file path=ppt/tags/tag209.xml><?xml version="1.0" encoding="utf-8"?>
<p:tagLst xmlns:a="http://schemas.openxmlformats.org/drawingml/2006/main" xmlns:r="http://schemas.openxmlformats.org/officeDocument/2006/relationships" xmlns:p="http://schemas.openxmlformats.org/presentationml/2006/main">
  <p:tag name="THINKCELLSHAPEDONOTDELETE" val="tX9VeZeM.m9DdXRx1kjxq2A"/>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TOQcnCBbbvHg70Fg8Jzf9g"/>
</p:tagLst>
</file>

<file path=ppt/tags/tag210.xml><?xml version="1.0" encoding="utf-8"?>
<p:tagLst xmlns:a="http://schemas.openxmlformats.org/drawingml/2006/main" xmlns:r="http://schemas.openxmlformats.org/officeDocument/2006/relationships" xmlns:p="http://schemas.openxmlformats.org/presentationml/2006/main">
  <p:tag name="THINKCELLSHAPEDONOTDELETE" val="tEFc91AZANQq01fqg8Ihv6A"/>
</p:tagLst>
</file>

<file path=ppt/tags/tag211.xml><?xml version="1.0" encoding="utf-8"?>
<p:tagLst xmlns:a="http://schemas.openxmlformats.org/drawingml/2006/main" xmlns:r="http://schemas.openxmlformats.org/officeDocument/2006/relationships" xmlns:p="http://schemas.openxmlformats.org/presentationml/2006/main">
  <p:tag name="THINKCELLSHAPEDONOTDELETE" val="thtxYmxL3dlNHB04.oTokZQ"/>
</p:tagLst>
</file>

<file path=ppt/tags/tag212.xml><?xml version="1.0" encoding="utf-8"?>
<p:tagLst xmlns:a="http://schemas.openxmlformats.org/drawingml/2006/main" xmlns:r="http://schemas.openxmlformats.org/officeDocument/2006/relationships" xmlns:p="http://schemas.openxmlformats.org/presentationml/2006/main">
  <p:tag name="THINKCELLSHAPEDONOTDELETE" val="tbwklb7hQ8utQhR1bdK3OdA"/>
</p:tagLst>
</file>

<file path=ppt/tags/tag213.xml><?xml version="1.0" encoding="utf-8"?>
<p:tagLst xmlns:a="http://schemas.openxmlformats.org/drawingml/2006/main" xmlns:r="http://schemas.openxmlformats.org/officeDocument/2006/relationships" xmlns:p="http://schemas.openxmlformats.org/presentationml/2006/main">
  <p:tag name="THINKCELLSHAPEDONOTDELETE" val="tNYTQp5TE0BF5nn6vuez5HQ"/>
</p:tagLst>
</file>

<file path=ppt/tags/tag214.xml><?xml version="1.0" encoding="utf-8"?>
<p:tagLst xmlns:a="http://schemas.openxmlformats.org/drawingml/2006/main" xmlns:r="http://schemas.openxmlformats.org/officeDocument/2006/relationships" xmlns:p="http://schemas.openxmlformats.org/presentationml/2006/main">
  <p:tag name="THINKCELLSHAPEDONOTDELETE" val="tLfq.KYXiDKTwGyrBwRiz4A"/>
</p:tagLst>
</file>

<file path=ppt/tags/tag215.xml><?xml version="1.0" encoding="utf-8"?>
<p:tagLst xmlns:a="http://schemas.openxmlformats.org/drawingml/2006/main" xmlns:r="http://schemas.openxmlformats.org/officeDocument/2006/relationships" xmlns:p="http://schemas.openxmlformats.org/presentationml/2006/main">
  <p:tag name="THINKCELLSHAPEDONOTDELETE" val="tAp0bLoSFcHVBLUDBz0_rMw"/>
</p:tagLst>
</file>

<file path=ppt/tags/tag216.xml><?xml version="1.0" encoding="utf-8"?>
<p:tagLst xmlns:a="http://schemas.openxmlformats.org/drawingml/2006/main" xmlns:r="http://schemas.openxmlformats.org/officeDocument/2006/relationships" xmlns:p="http://schemas.openxmlformats.org/presentationml/2006/main">
  <p:tag name="THINKCELLSHAPEDONOTDELETE" val="tNVOAhe82qCchEQtfYjUUdw"/>
</p:tagLst>
</file>

<file path=ppt/tags/tag217.xml><?xml version="1.0" encoding="utf-8"?>
<p:tagLst xmlns:a="http://schemas.openxmlformats.org/drawingml/2006/main" xmlns:r="http://schemas.openxmlformats.org/officeDocument/2006/relationships" xmlns:p="http://schemas.openxmlformats.org/presentationml/2006/main">
  <p:tag name="THINKCELLSHAPEDONOTDELETE" val="toEtbBwWEwLtRgjTMSDJdTg"/>
</p:tagLst>
</file>

<file path=ppt/tags/tag218.xml><?xml version="1.0" encoding="utf-8"?>
<p:tagLst xmlns:a="http://schemas.openxmlformats.org/drawingml/2006/main" xmlns:r="http://schemas.openxmlformats.org/officeDocument/2006/relationships" xmlns:p="http://schemas.openxmlformats.org/presentationml/2006/main">
  <p:tag name="THINKCELLSHAPEDONOTDELETE" val="tfoeNjwdN1YzHc2IPNmciFw"/>
</p:tagLst>
</file>

<file path=ppt/tags/tag219.xml><?xml version="1.0" encoding="utf-8"?>
<p:tagLst xmlns:a="http://schemas.openxmlformats.org/drawingml/2006/main" xmlns:r="http://schemas.openxmlformats.org/officeDocument/2006/relationships" xmlns:p="http://schemas.openxmlformats.org/presentationml/2006/main">
  <p:tag name="THINKCELLSHAPEDONOTDELETE" val="tlCGbQPvNJVmZAsSFyCIKIw"/>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T4qSUJou39Yh9Vd1sIT04w"/>
</p:tagLst>
</file>

<file path=ppt/tags/tag220.xml><?xml version="1.0" encoding="utf-8"?>
<p:tagLst xmlns:a="http://schemas.openxmlformats.org/drawingml/2006/main" xmlns:r="http://schemas.openxmlformats.org/officeDocument/2006/relationships" xmlns:p="http://schemas.openxmlformats.org/presentationml/2006/main">
  <p:tag name="THINKCELLSHAPEDONOTDELETE" val="thpPUkQ.XKvx.Vgv4MXj.kw"/>
</p:tagLst>
</file>

<file path=ppt/tags/tag221.xml><?xml version="1.0" encoding="utf-8"?>
<p:tagLst xmlns:a="http://schemas.openxmlformats.org/drawingml/2006/main" xmlns:r="http://schemas.openxmlformats.org/officeDocument/2006/relationships" xmlns:p="http://schemas.openxmlformats.org/presentationml/2006/main">
  <p:tag name="THINKCELLSHAPEDONOTDELETE" val="tkXrinxALfYjZwiHn.bmLCA"/>
</p:tagLst>
</file>

<file path=ppt/tags/tag222.xml><?xml version="1.0" encoding="utf-8"?>
<p:tagLst xmlns:a="http://schemas.openxmlformats.org/drawingml/2006/main" xmlns:r="http://schemas.openxmlformats.org/officeDocument/2006/relationships" xmlns:p="http://schemas.openxmlformats.org/presentationml/2006/main">
  <p:tag name="THINKCELLSHAPEDONOTDELETE" val="tYaQ9zSFI7WReR3O2H7C1jg"/>
</p:tagLst>
</file>

<file path=ppt/tags/tag223.xml><?xml version="1.0" encoding="utf-8"?>
<p:tagLst xmlns:a="http://schemas.openxmlformats.org/drawingml/2006/main" xmlns:r="http://schemas.openxmlformats.org/officeDocument/2006/relationships" xmlns:p="http://schemas.openxmlformats.org/presentationml/2006/main">
  <p:tag name="THINKCELLSHAPEDONOTDELETE" val="tXewqUANxoEolQXKa7Y5PTg"/>
</p:tagLst>
</file>

<file path=ppt/tags/tag224.xml><?xml version="1.0" encoding="utf-8"?>
<p:tagLst xmlns:a="http://schemas.openxmlformats.org/drawingml/2006/main" xmlns:r="http://schemas.openxmlformats.org/officeDocument/2006/relationships" xmlns:p="http://schemas.openxmlformats.org/presentationml/2006/main">
  <p:tag name="THINKCELLSHAPEDONOTDELETE" val="tMHLD3vO5vv8Dk_a6ZMrzTA"/>
</p:tagLst>
</file>

<file path=ppt/tags/tag225.xml><?xml version="1.0" encoding="utf-8"?>
<p:tagLst xmlns:a="http://schemas.openxmlformats.org/drawingml/2006/main" xmlns:r="http://schemas.openxmlformats.org/officeDocument/2006/relationships" xmlns:p="http://schemas.openxmlformats.org/presentationml/2006/main">
  <p:tag name="THINKCELLSHAPEDONOTDELETE" val="t361svnN3GWpCn7iyUd7Skg"/>
</p:tagLst>
</file>

<file path=ppt/tags/tag226.xml><?xml version="1.0" encoding="utf-8"?>
<p:tagLst xmlns:a="http://schemas.openxmlformats.org/drawingml/2006/main" xmlns:r="http://schemas.openxmlformats.org/officeDocument/2006/relationships" xmlns:p="http://schemas.openxmlformats.org/presentationml/2006/main">
  <p:tag name="THINKCELLSHAPEDONOTDELETE" val="tlZsIUFWN1oKqcY4lN4KoeA"/>
</p:tagLst>
</file>

<file path=ppt/tags/tag227.xml><?xml version="1.0" encoding="utf-8"?>
<p:tagLst xmlns:a="http://schemas.openxmlformats.org/drawingml/2006/main" xmlns:r="http://schemas.openxmlformats.org/officeDocument/2006/relationships" xmlns:p="http://schemas.openxmlformats.org/presentationml/2006/main">
  <p:tag name="THINKCELLSHAPEDONOTDELETE" val="tsgopBqNYX7tyy0PJmwpwhA"/>
</p:tagLst>
</file>

<file path=ppt/tags/tag228.xml><?xml version="1.0" encoding="utf-8"?>
<p:tagLst xmlns:a="http://schemas.openxmlformats.org/drawingml/2006/main" xmlns:r="http://schemas.openxmlformats.org/officeDocument/2006/relationships" xmlns:p="http://schemas.openxmlformats.org/presentationml/2006/main">
  <p:tag name="THINKCELLSHAPEDONOTDELETE" val="tis3uoSm9BXnKuoXpeLN5zA"/>
</p:tagLst>
</file>

<file path=ppt/tags/tag229.xml><?xml version="1.0" encoding="utf-8"?>
<p:tagLst xmlns:a="http://schemas.openxmlformats.org/drawingml/2006/main" xmlns:r="http://schemas.openxmlformats.org/officeDocument/2006/relationships" xmlns:p="http://schemas.openxmlformats.org/presentationml/2006/main">
  <p:tag name="THINKCELLSHAPEDONOTDELETE" val="tyFqn4rB_LvMOS3DcvteZLQ"/>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AdGW8H.5QPGTLjnlg2q21A"/>
</p:tagLst>
</file>

<file path=ppt/tags/tag230.xml><?xml version="1.0" encoding="utf-8"?>
<p:tagLst xmlns:a="http://schemas.openxmlformats.org/drawingml/2006/main" xmlns:r="http://schemas.openxmlformats.org/officeDocument/2006/relationships" xmlns:p="http://schemas.openxmlformats.org/presentationml/2006/main">
  <p:tag name="THINKCELLSHAPEDONOTDELETE" val="tiFTHCX9UnMBnYkvBAnmyVw"/>
</p:tagLst>
</file>

<file path=ppt/tags/tag231.xml><?xml version="1.0" encoding="utf-8"?>
<p:tagLst xmlns:a="http://schemas.openxmlformats.org/drawingml/2006/main" xmlns:r="http://schemas.openxmlformats.org/officeDocument/2006/relationships" xmlns:p="http://schemas.openxmlformats.org/presentationml/2006/main">
  <p:tag name="THINKCELLSHAPEDONOTDELETE" val="tlj8N7pCRCSUu2lZr_m9EYA"/>
</p:tagLst>
</file>

<file path=ppt/tags/tag2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3.xml><?xml version="1.0" encoding="utf-8"?>
<p:tagLst xmlns:a="http://schemas.openxmlformats.org/drawingml/2006/main" xmlns:r="http://schemas.openxmlformats.org/officeDocument/2006/relationships" xmlns:p="http://schemas.openxmlformats.org/presentationml/2006/main">
  <p:tag name="THINKCELLSHAPEDONOTDELETE" val="tp6GGEMcL3fPE_doVWo_Wqg"/>
</p:tagLst>
</file>

<file path=ppt/tags/tag234.xml><?xml version="1.0" encoding="utf-8"?>
<p:tagLst xmlns:a="http://schemas.openxmlformats.org/drawingml/2006/main" xmlns:r="http://schemas.openxmlformats.org/officeDocument/2006/relationships" xmlns:p="http://schemas.openxmlformats.org/presentationml/2006/main">
  <p:tag name="THINKCELLSHAPEDONOTDELETE" val="t82NYJXhEULsgqmZxZf6NzQ"/>
</p:tagLst>
</file>

<file path=ppt/tags/tag235.xml><?xml version="1.0" encoding="utf-8"?>
<p:tagLst xmlns:a="http://schemas.openxmlformats.org/drawingml/2006/main" xmlns:r="http://schemas.openxmlformats.org/officeDocument/2006/relationships" xmlns:p="http://schemas.openxmlformats.org/presentationml/2006/main">
  <p:tag name="THINKCELLSHAPEDONOTDELETE" val="txuHnkcftK0R0jl0D5bC29w"/>
</p:tagLst>
</file>

<file path=ppt/tags/tag236.xml><?xml version="1.0" encoding="utf-8"?>
<p:tagLst xmlns:a="http://schemas.openxmlformats.org/drawingml/2006/main" xmlns:r="http://schemas.openxmlformats.org/officeDocument/2006/relationships" xmlns:p="http://schemas.openxmlformats.org/presentationml/2006/main">
  <p:tag name="THINKCELLSHAPEDONOTDELETE" val="tHg.rpPiPyy7.c5LjgtMpRg"/>
</p:tagLst>
</file>

<file path=ppt/tags/tag237.xml><?xml version="1.0" encoding="utf-8"?>
<p:tagLst xmlns:a="http://schemas.openxmlformats.org/drawingml/2006/main" xmlns:r="http://schemas.openxmlformats.org/officeDocument/2006/relationships" xmlns:p="http://schemas.openxmlformats.org/presentationml/2006/main">
  <p:tag name="THINKCELLSHAPEDONOTDELETE" val="t3CgaGTK8Yqf7Ct86nQYrfw"/>
</p:tagLst>
</file>

<file path=ppt/tags/tag238.xml><?xml version="1.0" encoding="utf-8"?>
<p:tagLst xmlns:a="http://schemas.openxmlformats.org/drawingml/2006/main" xmlns:r="http://schemas.openxmlformats.org/officeDocument/2006/relationships" xmlns:p="http://schemas.openxmlformats.org/presentationml/2006/main">
  <p:tag name="THINKCELLSHAPEDONOTDELETE" val="tln_ijMBmiv_dU19eHQHnnA"/>
</p:tagLst>
</file>

<file path=ppt/tags/tag239.xml><?xml version="1.0" encoding="utf-8"?>
<p:tagLst xmlns:a="http://schemas.openxmlformats.org/drawingml/2006/main" xmlns:r="http://schemas.openxmlformats.org/officeDocument/2006/relationships" xmlns:p="http://schemas.openxmlformats.org/presentationml/2006/main">
  <p:tag name="THINKCELLSHAPEDONOTDELETE" val="thEzDJnC6mga.Qn2_Ym27Lw"/>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WGNbMBpdKn2GT9_OnqqZQg"/>
</p:tagLst>
</file>

<file path=ppt/tags/tag240.xml><?xml version="1.0" encoding="utf-8"?>
<p:tagLst xmlns:a="http://schemas.openxmlformats.org/drawingml/2006/main" xmlns:r="http://schemas.openxmlformats.org/officeDocument/2006/relationships" xmlns:p="http://schemas.openxmlformats.org/presentationml/2006/main">
  <p:tag name="THINKCELLSHAPEDONOTDELETE" val="tbFHq_i97wSlkPYW_qXyLxw"/>
</p:tagLst>
</file>

<file path=ppt/tags/tag241.xml><?xml version="1.0" encoding="utf-8"?>
<p:tagLst xmlns:a="http://schemas.openxmlformats.org/drawingml/2006/main" xmlns:r="http://schemas.openxmlformats.org/officeDocument/2006/relationships" xmlns:p="http://schemas.openxmlformats.org/presentationml/2006/main">
  <p:tag name="THINKCELLSHAPEDONOTDELETE" val="tFSvkNmFHULtF4l_PHuZS8g"/>
</p:tagLst>
</file>

<file path=ppt/tags/tag242.xml><?xml version="1.0" encoding="utf-8"?>
<p:tagLst xmlns:a="http://schemas.openxmlformats.org/drawingml/2006/main" xmlns:r="http://schemas.openxmlformats.org/officeDocument/2006/relationships" xmlns:p="http://schemas.openxmlformats.org/presentationml/2006/main">
  <p:tag name="THINKCELLSHAPEDONOTDELETE" val="tsy32htoot.0UPydYkOEOhg"/>
</p:tagLst>
</file>

<file path=ppt/tags/tag243.xml><?xml version="1.0" encoding="utf-8"?>
<p:tagLst xmlns:a="http://schemas.openxmlformats.org/drawingml/2006/main" xmlns:r="http://schemas.openxmlformats.org/officeDocument/2006/relationships" xmlns:p="http://schemas.openxmlformats.org/presentationml/2006/main">
  <p:tag name="THINKCELLSHAPEDONOTDELETE" val="taltBVY5k3vAoA9MbSAflKQ"/>
</p:tagLst>
</file>

<file path=ppt/tags/tag244.xml><?xml version="1.0" encoding="utf-8"?>
<p:tagLst xmlns:a="http://schemas.openxmlformats.org/drawingml/2006/main" xmlns:r="http://schemas.openxmlformats.org/officeDocument/2006/relationships" xmlns:p="http://schemas.openxmlformats.org/presentationml/2006/main">
  <p:tag name="THINKCELLSHAPEDONOTDELETE" val="toj8iqUK1fUeLC3FvO4BsCg"/>
</p:tagLst>
</file>

<file path=ppt/tags/tag2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6.xml><?xml version="1.0" encoding="utf-8"?>
<p:tagLst xmlns:a="http://schemas.openxmlformats.org/drawingml/2006/main" xmlns:r="http://schemas.openxmlformats.org/officeDocument/2006/relationships" xmlns:p="http://schemas.openxmlformats.org/presentationml/2006/main">
  <p:tag name="THINKCELLSHAPEDONOTDELETE" val="tp6GGEMcL3fPE_doVWo_Wqg"/>
</p:tagLst>
</file>

<file path=ppt/tags/tag247.xml><?xml version="1.0" encoding="utf-8"?>
<p:tagLst xmlns:a="http://schemas.openxmlformats.org/drawingml/2006/main" xmlns:r="http://schemas.openxmlformats.org/officeDocument/2006/relationships" xmlns:p="http://schemas.openxmlformats.org/presentationml/2006/main">
  <p:tag name="THINKCELLSHAPEDONOTDELETE" val="tIrniNK9DbVoUSMYwKjpx8A"/>
</p:tagLst>
</file>

<file path=ppt/tags/tag248.xml><?xml version="1.0" encoding="utf-8"?>
<p:tagLst xmlns:a="http://schemas.openxmlformats.org/drawingml/2006/main" xmlns:r="http://schemas.openxmlformats.org/officeDocument/2006/relationships" xmlns:p="http://schemas.openxmlformats.org/presentationml/2006/main">
  <p:tag name="THINKCELLSHAPEDONOTDELETE" val="tJkUAS28BcCTP0GTG2uSV.A"/>
</p:tagLst>
</file>

<file path=ppt/tags/tag249.xml><?xml version="1.0" encoding="utf-8"?>
<p:tagLst xmlns:a="http://schemas.openxmlformats.org/drawingml/2006/main" xmlns:r="http://schemas.openxmlformats.org/officeDocument/2006/relationships" xmlns:p="http://schemas.openxmlformats.org/presentationml/2006/main">
  <p:tag name="THINKCELLSHAPEDONOTDELETE" val="tEw2rm.EtqthBWwwsY25G0w"/>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1hkxGacR5IaaXRwdbv2kxg"/>
</p:tagLst>
</file>

<file path=ppt/tags/tag250.xml><?xml version="1.0" encoding="utf-8"?>
<p:tagLst xmlns:a="http://schemas.openxmlformats.org/drawingml/2006/main" xmlns:r="http://schemas.openxmlformats.org/officeDocument/2006/relationships" xmlns:p="http://schemas.openxmlformats.org/presentationml/2006/main">
  <p:tag name="THINKCELLSHAPEDONOTDELETE" val="t7ULek3.Rh6LKKQEOxYItoA"/>
</p:tagLst>
</file>

<file path=ppt/tags/tag251.xml><?xml version="1.0" encoding="utf-8"?>
<p:tagLst xmlns:a="http://schemas.openxmlformats.org/drawingml/2006/main" xmlns:r="http://schemas.openxmlformats.org/officeDocument/2006/relationships" xmlns:p="http://schemas.openxmlformats.org/presentationml/2006/main">
  <p:tag name="THINKCELLSHAPEDONOTDELETE" val="tErdPU8AcGXgZRse89raelQ"/>
</p:tagLst>
</file>

<file path=ppt/tags/tag252.xml><?xml version="1.0" encoding="utf-8"?>
<p:tagLst xmlns:a="http://schemas.openxmlformats.org/drawingml/2006/main" xmlns:r="http://schemas.openxmlformats.org/officeDocument/2006/relationships" xmlns:p="http://schemas.openxmlformats.org/presentationml/2006/main">
  <p:tag name="THINKCELLSHAPEDONOTDELETE" val="t_0v8CFNsQKG7OG0oQxyw4w"/>
</p:tagLst>
</file>

<file path=ppt/tags/tag253.xml><?xml version="1.0" encoding="utf-8"?>
<p:tagLst xmlns:a="http://schemas.openxmlformats.org/drawingml/2006/main" xmlns:r="http://schemas.openxmlformats.org/officeDocument/2006/relationships" xmlns:p="http://schemas.openxmlformats.org/presentationml/2006/main">
  <p:tag name="THINKCELLSHAPEDONOTDELETE" val="tPUDwZUyQUJbc03mL1oLhzw"/>
</p:tagLst>
</file>

<file path=ppt/tags/tag254.xml><?xml version="1.0" encoding="utf-8"?>
<p:tagLst xmlns:a="http://schemas.openxmlformats.org/drawingml/2006/main" xmlns:r="http://schemas.openxmlformats.org/officeDocument/2006/relationships" xmlns:p="http://schemas.openxmlformats.org/presentationml/2006/main">
  <p:tag name="THINKCELLSHAPEDONOTDELETE" val="t9OsXjBOVnzPocMAO0OTQaw"/>
</p:tagLst>
</file>

<file path=ppt/tags/tag255.xml><?xml version="1.0" encoding="utf-8"?>
<p:tagLst xmlns:a="http://schemas.openxmlformats.org/drawingml/2006/main" xmlns:r="http://schemas.openxmlformats.org/officeDocument/2006/relationships" xmlns:p="http://schemas.openxmlformats.org/presentationml/2006/main">
  <p:tag name="THINKCELLSHAPEDONOTDELETE" val="tKgOT8NVLLyVRxCqho76Pkg"/>
</p:tagLst>
</file>

<file path=ppt/tags/tag256.xml><?xml version="1.0" encoding="utf-8"?>
<p:tagLst xmlns:a="http://schemas.openxmlformats.org/drawingml/2006/main" xmlns:r="http://schemas.openxmlformats.org/officeDocument/2006/relationships" xmlns:p="http://schemas.openxmlformats.org/presentationml/2006/main">
  <p:tag name="THINKCELLSHAPEDONOTDELETE" val="t3JZwdl2YECcs1isYxeouYg"/>
</p:tagLst>
</file>

<file path=ppt/tags/tag257.xml><?xml version="1.0" encoding="utf-8"?>
<p:tagLst xmlns:a="http://schemas.openxmlformats.org/drawingml/2006/main" xmlns:r="http://schemas.openxmlformats.org/officeDocument/2006/relationships" xmlns:p="http://schemas.openxmlformats.org/presentationml/2006/main">
  <p:tag name="THINKCELLSHAPEDONOTDELETE" val="tlVsKggb0UXW5Sk4RVgUyWg"/>
</p:tagLst>
</file>

<file path=ppt/tags/tag258.xml><?xml version="1.0" encoding="utf-8"?>
<p:tagLst xmlns:a="http://schemas.openxmlformats.org/drawingml/2006/main" xmlns:r="http://schemas.openxmlformats.org/officeDocument/2006/relationships" xmlns:p="http://schemas.openxmlformats.org/presentationml/2006/main">
  <p:tag name="THINKCELLSHAPEDONOTDELETE" val="talSLGAPqktFt3HsXSO6mBQ"/>
</p:tagLst>
</file>

<file path=ppt/tags/tag259.xml><?xml version="1.0" encoding="utf-8"?>
<p:tagLst xmlns:a="http://schemas.openxmlformats.org/drawingml/2006/main" xmlns:r="http://schemas.openxmlformats.org/officeDocument/2006/relationships" xmlns:p="http://schemas.openxmlformats.org/presentationml/2006/main">
  <p:tag name="THINKCELLSHAPEDONOTDELETE" val="t_VPBRS0N4sFw2I00s1HepA"/>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QeZPzclHbdL5..ZunBnxOQ"/>
</p:tagLst>
</file>

<file path=ppt/tags/tag260.xml><?xml version="1.0" encoding="utf-8"?>
<p:tagLst xmlns:a="http://schemas.openxmlformats.org/drawingml/2006/main" xmlns:r="http://schemas.openxmlformats.org/officeDocument/2006/relationships" xmlns:p="http://schemas.openxmlformats.org/presentationml/2006/main">
  <p:tag name="THINKCELLSHAPEDONOTDELETE" val="t_tsw7LCC_RJo84N4QjxPRg"/>
</p:tagLst>
</file>

<file path=ppt/tags/tag261.xml><?xml version="1.0" encoding="utf-8"?>
<p:tagLst xmlns:a="http://schemas.openxmlformats.org/drawingml/2006/main" xmlns:r="http://schemas.openxmlformats.org/officeDocument/2006/relationships" xmlns:p="http://schemas.openxmlformats.org/presentationml/2006/main">
  <p:tag name="THINKCELLSHAPEDONOTDELETE" val="tEYhNk1cPZ1A1ObCIM4EF_g"/>
</p:tagLst>
</file>

<file path=ppt/tags/tag262.xml><?xml version="1.0" encoding="utf-8"?>
<p:tagLst xmlns:a="http://schemas.openxmlformats.org/drawingml/2006/main" xmlns:r="http://schemas.openxmlformats.org/officeDocument/2006/relationships" xmlns:p="http://schemas.openxmlformats.org/presentationml/2006/main">
  <p:tag name="THINKCELLSHAPEDONOTDELETE" val="tJDvyn0VbXac9Em0ZNe9nJw"/>
</p:tagLst>
</file>

<file path=ppt/tags/tag263.xml><?xml version="1.0" encoding="utf-8"?>
<p:tagLst xmlns:a="http://schemas.openxmlformats.org/drawingml/2006/main" xmlns:r="http://schemas.openxmlformats.org/officeDocument/2006/relationships" xmlns:p="http://schemas.openxmlformats.org/presentationml/2006/main">
  <p:tag name="THINKCELLSHAPEDONOTDELETE" val="toPMblsmr0E18OE1wk4l1DA"/>
</p:tagLst>
</file>

<file path=ppt/tags/tag264.xml><?xml version="1.0" encoding="utf-8"?>
<p:tagLst xmlns:a="http://schemas.openxmlformats.org/drawingml/2006/main" xmlns:r="http://schemas.openxmlformats.org/officeDocument/2006/relationships" xmlns:p="http://schemas.openxmlformats.org/presentationml/2006/main">
  <p:tag name="THINKCELLSHAPEDONOTDELETE" val="tKxaw5L1zV7Xkd21aDsMY9g"/>
</p:tagLst>
</file>

<file path=ppt/tags/tag26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6.xml><?xml version="1.0" encoding="utf-8"?>
<p:tagLst xmlns:a="http://schemas.openxmlformats.org/drawingml/2006/main" xmlns:r="http://schemas.openxmlformats.org/officeDocument/2006/relationships" xmlns:p="http://schemas.openxmlformats.org/presentationml/2006/main">
  <p:tag name="THINKCELLSHAPEDONOTDELETE" val="tp6GGEMcL3fPE_doVWo_Wqg"/>
</p:tagLst>
</file>

<file path=ppt/tags/tag26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8.xml><?xml version="1.0" encoding="utf-8"?>
<p:tagLst xmlns:a="http://schemas.openxmlformats.org/drawingml/2006/main" xmlns:r="http://schemas.openxmlformats.org/officeDocument/2006/relationships" xmlns:p="http://schemas.openxmlformats.org/presentationml/2006/main">
  <p:tag name="THINKCELLSHAPEDONOTDELETE" val="tV2rWjggXFDjwaAqeZJUDJA"/>
</p:tagLst>
</file>

<file path=ppt/tags/tag269.xml><?xml version="1.0" encoding="utf-8"?>
<p:tagLst xmlns:a="http://schemas.openxmlformats.org/drawingml/2006/main" xmlns:r="http://schemas.openxmlformats.org/officeDocument/2006/relationships" xmlns:p="http://schemas.openxmlformats.org/presentationml/2006/main">
  <p:tag name="THINKCELLSHAPEDONOTDELETE" val="tIL3hgqRJGKKqNF91Rwm3dA"/>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bdjRfoASVCeMyuNX_Sedfw"/>
</p:tagLst>
</file>

<file path=ppt/tags/tag270.xml><?xml version="1.0" encoding="utf-8"?>
<p:tagLst xmlns:a="http://schemas.openxmlformats.org/drawingml/2006/main" xmlns:r="http://schemas.openxmlformats.org/officeDocument/2006/relationships" xmlns:p="http://schemas.openxmlformats.org/presentationml/2006/main">
  <p:tag name="THINKCELLSHAPEDONOTDELETE" val="tmalrKZQRkjc4mZBBLJcGUA"/>
</p:tagLst>
</file>

<file path=ppt/tags/tag271.xml><?xml version="1.0" encoding="utf-8"?>
<p:tagLst xmlns:a="http://schemas.openxmlformats.org/drawingml/2006/main" xmlns:r="http://schemas.openxmlformats.org/officeDocument/2006/relationships" xmlns:p="http://schemas.openxmlformats.org/presentationml/2006/main">
  <p:tag name="THINKCELLSHAPEDONOTDELETE" val="ttQ1spJBirkSqdnujq5flCQ"/>
</p:tagLst>
</file>

<file path=ppt/tags/tag272.xml><?xml version="1.0" encoding="utf-8"?>
<p:tagLst xmlns:a="http://schemas.openxmlformats.org/drawingml/2006/main" xmlns:r="http://schemas.openxmlformats.org/officeDocument/2006/relationships" xmlns:p="http://schemas.openxmlformats.org/presentationml/2006/main">
  <p:tag name="THINKCELLSHAPEDONOTDELETE" val="tirTIyYNkGfqCUVC._polTg"/>
</p:tagLst>
</file>

<file path=ppt/tags/tag273.xml><?xml version="1.0" encoding="utf-8"?>
<p:tagLst xmlns:a="http://schemas.openxmlformats.org/drawingml/2006/main" xmlns:r="http://schemas.openxmlformats.org/officeDocument/2006/relationships" xmlns:p="http://schemas.openxmlformats.org/presentationml/2006/main">
  <p:tag name="THINKCELLSHAPEDONOTDELETE" val="tCvhl7UuiAJ13Eg8Rhwd64g"/>
</p:tagLst>
</file>

<file path=ppt/tags/tag274.xml><?xml version="1.0" encoding="utf-8"?>
<p:tagLst xmlns:a="http://schemas.openxmlformats.org/drawingml/2006/main" xmlns:r="http://schemas.openxmlformats.org/officeDocument/2006/relationships" xmlns:p="http://schemas.openxmlformats.org/presentationml/2006/main">
  <p:tag name="THINKCELLSHAPEDONOTDELETE" val="tYxedAACATfwXRa_aIdY6Lg"/>
</p:tagLst>
</file>

<file path=ppt/tags/tag275.xml><?xml version="1.0" encoding="utf-8"?>
<p:tagLst xmlns:a="http://schemas.openxmlformats.org/drawingml/2006/main" xmlns:r="http://schemas.openxmlformats.org/officeDocument/2006/relationships" xmlns:p="http://schemas.openxmlformats.org/presentationml/2006/main">
  <p:tag name="THINKCELLSHAPEDONOTDELETE" val="tuLo_UfKB0crPLsddQVo0Ig"/>
</p:tagLst>
</file>

<file path=ppt/tags/tag276.xml><?xml version="1.0" encoding="utf-8"?>
<p:tagLst xmlns:a="http://schemas.openxmlformats.org/drawingml/2006/main" xmlns:r="http://schemas.openxmlformats.org/officeDocument/2006/relationships" xmlns:p="http://schemas.openxmlformats.org/presentationml/2006/main">
  <p:tag name="THINKCELLSHAPEDONOTDELETE" val="t0h.qSuudvdtn7exD5IIAFg"/>
</p:tagLst>
</file>

<file path=ppt/tags/tag277.xml><?xml version="1.0" encoding="utf-8"?>
<p:tagLst xmlns:a="http://schemas.openxmlformats.org/drawingml/2006/main" xmlns:r="http://schemas.openxmlformats.org/officeDocument/2006/relationships" xmlns:p="http://schemas.openxmlformats.org/presentationml/2006/main">
  <p:tag name="THINKCELLSHAPEDONOTDELETE" val="tWH3WVNqkkxjfzoXRhcpO1w"/>
</p:tagLst>
</file>

<file path=ppt/tags/tag278.xml><?xml version="1.0" encoding="utf-8"?>
<p:tagLst xmlns:a="http://schemas.openxmlformats.org/drawingml/2006/main" xmlns:r="http://schemas.openxmlformats.org/officeDocument/2006/relationships" xmlns:p="http://schemas.openxmlformats.org/presentationml/2006/main">
  <p:tag name="THINKCELLSHAPEDONOTDELETE" val="t6loL96kYOHHXbtrDpLassw"/>
</p:tagLst>
</file>

<file path=ppt/tags/tag279.xml><?xml version="1.0" encoding="utf-8"?>
<p:tagLst xmlns:a="http://schemas.openxmlformats.org/drawingml/2006/main" xmlns:r="http://schemas.openxmlformats.org/officeDocument/2006/relationships" xmlns:p="http://schemas.openxmlformats.org/presentationml/2006/main">
  <p:tag name="THINKCELLSHAPEDONOTDELETE" val="tlni.sMhg_cDFQW7d_IfhTA"/>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n996LpY0GvYBX8lWGmXB4g"/>
</p:tagLst>
</file>

<file path=ppt/tags/tag280.xml><?xml version="1.0" encoding="utf-8"?>
<p:tagLst xmlns:a="http://schemas.openxmlformats.org/drawingml/2006/main" xmlns:r="http://schemas.openxmlformats.org/officeDocument/2006/relationships" xmlns:p="http://schemas.openxmlformats.org/presentationml/2006/main">
  <p:tag name="THINKCELLSHAPEDONOTDELETE" val="tfRK2yZbv5WHghk52G3iGmA"/>
</p:tagLst>
</file>

<file path=ppt/tags/tag281.xml><?xml version="1.0" encoding="utf-8"?>
<p:tagLst xmlns:a="http://schemas.openxmlformats.org/drawingml/2006/main" xmlns:r="http://schemas.openxmlformats.org/officeDocument/2006/relationships" xmlns:p="http://schemas.openxmlformats.org/presentationml/2006/main">
  <p:tag name="THINKCELLSHAPEDONOTDELETE" val="tY3IUtQW7YiseB44wR_Q3wQ"/>
</p:tagLst>
</file>

<file path=ppt/tags/tag282.xml><?xml version="1.0" encoding="utf-8"?>
<p:tagLst xmlns:a="http://schemas.openxmlformats.org/drawingml/2006/main" xmlns:r="http://schemas.openxmlformats.org/officeDocument/2006/relationships" xmlns:p="http://schemas.openxmlformats.org/presentationml/2006/main">
  <p:tag name="THINKCELLSHAPEDONOTDELETE" val="tZy_I.FBPV.1GjGwh1UyXoQ"/>
</p:tagLst>
</file>

<file path=ppt/tags/tag283.xml><?xml version="1.0" encoding="utf-8"?>
<p:tagLst xmlns:a="http://schemas.openxmlformats.org/drawingml/2006/main" xmlns:r="http://schemas.openxmlformats.org/officeDocument/2006/relationships" xmlns:p="http://schemas.openxmlformats.org/presentationml/2006/main">
  <p:tag name="THINKCELLSHAPEDONOTDELETE" val="tUL2Y03GqTGRsloEaIgTX7w"/>
</p:tagLst>
</file>

<file path=ppt/tags/tag284.xml><?xml version="1.0" encoding="utf-8"?>
<p:tagLst xmlns:a="http://schemas.openxmlformats.org/drawingml/2006/main" xmlns:r="http://schemas.openxmlformats.org/officeDocument/2006/relationships" xmlns:p="http://schemas.openxmlformats.org/presentationml/2006/main">
  <p:tag name="THINKCELLSHAPEDONOTDELETE" val="tuSUMJjnCHiW_wwhdz8dqfQ"/>
</p:tagLst>
</file>

<file path=ppt/tags/tag285.xml><?xml version="1.0" encoding="utf-8"?>
<p:tagLst xmlns:a="http://schemas.openxmlformats.org/drawingml/2006/main" xmlns:r="http://schemas.openxmlformats.org/officeDocument/2006/relationships" xmlns:p="http://schemas.openxmlformats.org/presentationml/2006/main">
  <p:tag name="THINKCELLSHAPEDONOTDELETE" val="tA4u5MRn1LQFet8.NCYLDow"/>
</p:tagLst>
</file>

<file path=ppt/tags/tag286.xml><?xml version="1.0" encoding="utf-8"?>
<p:tagLst xmlns:a="http://schemas.openxmlformats.org/drawingml/2006/main" xmlns:r="http://schemas.openxmlformats.org/officeDocument/2006/relationships" xmlns:p="http://schemas.openxmlformats.org/presentationml/2006/main">
  <p:tag name="THINKCELLSHAPEDONOTDELETE" val="thVfB1PYC8Hh3zD6yc9IrJg"/>
</p:tagLst>
</file>

<file path=ppt/tags/tag287.xml><?xml version="1.0" encoding="utf-8"?>
<p:tagLst xmlns:a="http://schemas.openxmlformats.org/drawingml/2006/main" xmlns:r="http://schemas.openxmlformats.org/officeDocument/2006/relationships" xmlns:p="http://schemas.openxmlformats.org/presentationml/2006/main">
  <p:tag name="THINKCELLSHAPEDONOTDELETE" val="tCzq1REW07A1gLc3zFIGL9g"/>
</p:tagLst>
</file>

<file path=ppt/tags/tag288.xml><?xml version="1.0" encoding="utf-8"?>
<p:tagLst xmlns:a="http://schemas.openxmlformats.org/drawingml/2006/main" xmlns:r="http://schemas.openxmlformats.org/officeDocument/2006/relationships" xmlns:p="http://schemas.openxmlformats.org/presentationml/2006/main">
  <p:tag name="THINKCELLSHAPEDONOTDELETE" val="tq0ObLe6NXDVead7srroCGw"/>
</p:tagLst>
</file>

<file path=ppt/tags/tag289.xml><?xml version="1.0" encoding="utf-8"?>
<p:tagLst xmlns:a="http://schemas.openxmlformats.org/drawingml/2006/main" xmlns:r="http://schemas.openxmlformats.org/officeDocument/2006/relationships" xmlns:p="http://schemas.openxmlformats.org/presentationml/2006/main">
  <p:tag name="THINKCELLSHAPEDONOTDELETE" val="tj34I5Xvau4GOd5rUiKyqYQ"/>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nxPAJRDZpNs2uj.qPXhCog"/>
</p:tagLst>
</file>

<file path=ppt/tags/tag290.xml><?xml version="1.0" encoding="utf-8"?>
<p:tagLst xmlns:a="http://schemas.openxmlformats.org/drawingml/2006/main" xmlns:r="http://schemas.openxmlformats.org/officeDocument/2006/relationships" xmlns:p="http://schemas.openxmlformats.org/presentationml/2006/main">
  <p:tag name="THINKCELLSHAPEDONOTDELETE" val="tpf_UNxoRs1VxUThSMqOEpA"/>
</p:tagLst>
</file>

<file path=ppt/tags/tag291.xml><?xml version="1.0" encoding="utf-8"?>
<p:tagLst xmlns:a="http://schemas.openxmlformats.org/drawingml/2006/main" xmlns:r="http://schemas.openxmlformats.org/officeDocument/2006/relationships" xmlns:p="http://schemas.openxmlformats.org/presentationml/2006/main">
  <p:tag name="THINKCELLSHAPEDONOTDELETE" val="to_iQSee3EdBIKX3VbWu_wQ"/>
</p:tagLst>
</file>

<file path=ppt/tags/tag292.xml><?xml version="1.0" encoding="utf-8"?>
<p:tagLst xmlns:a="http://schemas.openxmlformats.org/drawingml/2006/main" xmlns:r="http://schemas.openxmlformats.org/officeDocument/2006/relationships" xmlns:p="http://schemas.openxmlformats.org/presentationml/2006/main">
  <p:tag name="THINKCELLSHAPEDONOTDELETE" val="t9cPRXAj6LXlAUZJMWaVqcg"/>
</p:tagLst>
</file>

<file path=ppt/tags/tag293.xml><?xml version="1.0" encoding="utf-8"?>
<p:tagLst xmlns:a="http://schemas.openxmlformats.org/drawingml/2006/main" xmlns:r="http://schemas.openxmlformats.org/officeDocument/2006/relationships" xmlns:p="http://schemas.openxmlformats.org/presentationml/2006/main">
  <p:tag name="THINKCELLSHAPEDONOTDELETE" val="t2tAIVf22CtMY9rpngpeT5w"/>
</p:tagLst>
</file>

<file path=ppt/tags/tag294.xml><?xml version="1.0" encoding="utf-8"?>
<p:tagLst xmlns:a="http://schemas.openxmlformats.org/drawingml/2006/main" xmlns:r="http://schemas.openxmlformats.org/officeDocument/2006/relationships" xmlns:p="http://schemas.openxmlformats.org/presentationml/2006/main">
  <p:tag name="THINKCELLSHAPEDONOTDELETE" val="t_KRq9GwamXHUwIaI3Kyd0A"/>
</p:tagLst>
</file>

<file path=ppt/tags/tag295.xml><?xml version="1.0" encoding="utf-8"?>
<p:tagLst xmlns:a="http://schemas.openxmlformats.org/drawingml/2006/main" xmlns:r="http://schemas.openxmlformats.org/officeDocument/2006/relationships" xmlns:p="http://schemas.openxmlformats.org/presentationml/2006/main">
  <p:tag name="THINKCELLSHAPEDONOTDELETE" val="tN4Zw5rsmeNir5jO1fbjgZA"/>
</p:tagLst>
</file>

<file path=ppt/tags/tag296.xml><?xml version="1.0" encoding="utf-8"?>
<p:tagLst xmlns:a="http://schemas.openxmlformats.org/drawingml/2006/main" xmlns:r="http://schemas.openxmlformats.org/officeDocument/2006/relationships" xmlns:p="http://schemas.openxmlformats.org/presentationml/2006/main">
  <p:tag name="THINKCELLSHAPEDONOTDELETE" val="tQOKdC3PV.7rrWanzqmP4FQ"/>
</p:tagLst>
</file>

<file path=ppt/tags/tag297.xml><?xml version="1.0" encoding="utf-8"?>
<p:tagLst xmlns:a="http://schemas.openxmlformats.org/drawingml/2006/main" xmlns:r="http://schemas.openxmlformats.org/officeDocument/2006/relationships" xmlns:p="http://schemas.openxmlformats.org/presentationml/2006/main">
  <p:tag name="THINKCELLSHAPEDONOTDELETE" val="tk8hawbkfwgeNnHwlXDqgOg"/>
</p:tagLst>
</file>

<file path=ppt/tags/tag298.xml><?xml version="1.0" encoding="utf-8"?>
<p:tagLst xmlns:a="http://schemas.openxmlformats.org/drawingml/2006/main" xmlns:r="http://schemas.openxmlformats.org/officeDocument/2006/relationships" xmlns:p="http://schemas.openxmlformats.org/presentationml/2006/main">
  <p:tag name="THINKCELLSHAPEDONOTDELETE" val="tXf5djwN4OGx4KNb4zQjGNA"/>
</p:tagLst>
</file>

<file path=ppt/tags/tag299.xml><?xml version="1.0" encoding="utf-8"?>
<p:tagLst xmlns:a="http://schemas.openxmlformats.org/drawingml/2006/main" xmlns:r="http://schemas.openxmlformats.org/officeDocument/2006/relationships" xmlns:p="http://schemas.openxmlformats.org/presentationml/2006/main">
  <p:tag name="THINKCELLSHAPEDONOTDELETE" val="tzw4GSCiR_btzf23DF4VTZw"/>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tYsr_pgUviYbx1Xuulj1fw"/>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Osi2r3zMWhjBgYvS2zNttA"/>
</p:tagLst>
</file>

<file path=ppt/tags/tag300.xml><?xml version="1.0" encoding="utf-8"?>
<p:tagLst xmlns:a="http://schemas.openxmlformats.org/drawingml/2006/main" xmlns:r="http://schemas.openxmlformats.org/officeDocument/2006/relationships" xmlns:p="http://schemas.openxmlformats.org/presentationml/2006/main">
  <p:tag name="THINKCELLSHAPEDONOTDELETE" val="tImAfVdfArf.a2nRefJ77dw"/>
</p:tagLst>
</file>

<file path=ppt/tags/tag301.xml><?xml version="1.0" encoding="utf-8"?>
<p:tagLst xmlns:a="http://schemas.openxmlformats.org/drawingml/2006/main" xmlns:r="http://schemas.openxmlformats.org/officeDocument/2006/relationships" xmlns:p="http://schemas.openxmlformats.org/presentationml/2006/main">
  <p:tag name="THINKCELLSHAPEDONOTDELETE" val="tb0LVmynTzvQKDm8_NODVRg"/>
</p:tagLst>
</file>

<file path=ppt/tags/tag302.xml><?xml version="1.0" encoding="utf-8"?>
<p:tagLst xmlns:a="http://schemas.openxmlformats.org/drawingml/2006/main" xmlns:r="http://schemas.openxmlformats.org/officeDocument/2006/relationships" xmlns:p="http://schemas.openxmlformats.org/presentationml/2006/main">
  <p:tag name="THINKCELLSHAPEDONOTDELETE" val="tKmZz.wBewfPtRWXkzxa8PA"/>
</p:tagLst>
</file>

<file path=ppt/tags/tag303.xml><?xml version="1.0" encoding="utf-8"?>
<p:tagLst xmlns:a="http://schemas.openxmlformats.org/drawingml/2006/main" xmlns:r="http://schemas.openxmlformats.org/officeDocument/2006/relationships" xmlns:p="http://schemas.openxmlformats.org/presentationml/2006/main">
  <p:tag name="THINKCELLSHAPEDONOTDELETE" val="tHxvY6NQu3At6wQzucouy2A"/>
</p:tagLst>
</file>

<file path=ppt/tags/tag304.xml><?xml version="1.0" encoding="utf-8"?>
<p:tagLst xmlns:a="http://schemas.openxmlformats.org/drawingml/2006/main" xmlns:r="http://schemas.openxmlformats.org/officeDocument/2006/relationships" xmlns:p="http://schemas.openxmlformats.org/presentationml/2006/main">
  <p:tag name="THINKCELLSHAPEDONOTDELETE" val="tZNHCi_zlgP0ney8PwMzbDA"/>
</p:tagLst>
</file>

<file path=ppt/tags/tag305.xml><?xml version="1.0" encoding="utf-8"?>
<p:tagLst xmlns:a="http://schemas.openxmlformats.org/drawingml/2006/main" xmlns:r="http://schemas.openxmlformats.org/officeDocument/2006/relationships" xmlns:p="http://schemas.openxmlformats.org/presentationml/2006/main">
  <p:tag name="THINKCELLSHAPEDONOTDELETE" val="tCLsJtxzSWQtgE8toX9NO.w"/>
</p:tagLst>
</file>

<file path=ppt/tags/tag306.xml><?xml version="1.0" encoding="utf-8"?>
<p:tagLst xmlns:a="http://schemas.openxmlformats.org/drawingml/2006/main" xmlns:r="http://schemas.openxmlformats.org/officeDocument/2006/relationships" xmlns:p="http://schemas.openxmlformats.org/presentationml/2006/main">
  <p:tag name="THINKCELLSHAPEDONOTDELETE" val="tQ_sTp3TJZYlW_DbPhhgXng"/>
</p:tagLst>
</file>

<file path=ppt/tags/tag307.xml><?xml version="1.0" encoding="utf-8"?>
<p:tagLst xmlns:a="http://schemas.openxmlformats.org/drawingml/2006/main" xmlns:r="http://schemas.openxmlformats.org/officeDocument/2006/relationships" xmlns:p="http://schemas.openxmlformats.org/presentationml/2006/main">
  <p:tag name="THINKCELLSHAPEDONOTDELETE" val="t8kMD65fUsQtTgUWZBKkF9w"/>
</p:tagLst>
</file>

<file path=ppt/tags/tag308.xml><?xml version="1.0" encoding="utf-8"?>
<p:tagLst xmlns:a="http://schemas.openxmlformats.org/drawingml/2006/main" xmlns:r="http://schemas.openxmlformats.org/officeDocument/2006/relationships" xmlns:p="http://schemas.openxmlformats.org/presentationml/2006/main">
  <p:tag name="THINKCELLSHAPEDONOTDELETE" val="tms5ckeHoa5hdrBtif6ZFdA"/>
</p:tagLst>
</file>

<file path=ppt/tags/tag309.xml><?xml version="1.0" encoding="utf-8"?>
<p:tagLst xmlns:a="http://schemas.openxmlformats.org/drawingml/2006/main" xmlns:r="http://schemas.openxmlformats.org/officeDocument/2006/relationships" xmlns:p="http://schemas.openxmlformats.org/presentationml/2006/main">
  <p:tag name="THINKCELLSHAPEDONOTDELETE" val="tWTVoiBtLJpcqDBKpZHz9jw"/>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8IEJm4pS04HylEFmL.dOpA"/>
</p:tagLst>
</file>

<file path=ppt/tags/tag310.xml><?xml version="1.0" encoding="utf-8"?>
<p:tagLst xmlns:a="http://schemas.openxmlformats.org/drawingml/2006/main" xmlns:r="http://schemas.openxmlformats.org/officeDocument/2006/relationships" xmlns:p="http://schemas.openxmlformats.org/presentationml/2006/main">
  <p:tag name="THINKCELLSHAPEDONOTDELETE" val="tbyjNOYMjahXXexvRvCcwiw"/>
</p:tagLst>
</file>

<file path=ppt/tags/tag311.xml><?xml version="1.0" encoding="utf-8"?>
<p:tagLst xmlns:a="http://schemas.openxmlformats.org/drawingml/2006/main" xmlns:r="http://schemas.openxmlformats.org/officeDocument/2006/relationships" xmlns:p="http://schemas.openxmlformats.org/presentationml/2006/main">
  <p:tag name="THINKCELLSHAPEDONOTDELETE" val="toHBwDg4USN8l2dpzhbT_zw"/>
</p:tagLst>
</file>

<file path=ppt/tags/tag312.xml><?xml version="1.0" encoding="utf-8"?>
<p:tagLst xmlns:a="http://schemas.openxmlformats.org/drawingml/2006/main" xmlns:r="http://schemas.openxmlformats.org/officeDocument/2006/relationships" xmlns:p="http://schemas.openxmlformats.org/presentationml/2006/main">
  <p:tag name="THINKCELLSHAPEDONOTDELETE" val="tVQg.Gw4Wbrw25EYnEbIIaA"/>
</p:tagLst>
</file>

<file path=ppt/tags/tag313.xml><?xml version="1.0" encoding="utf-8"?>
<p:tagLst xmlns:a="http://schemas.openxmlformats.org/drawingml/2006/main" xmlns:r="http://schemas.openxmlformats.org/officeDocument/2006/relationships" xmlns:p="http://schemas.openxmlformats.org/presentationml/2006/main">
  <p:tag name="THINKCELLSHAPEDONOTDELETE" val="tFJVCKPilmYB6SAg6roTg4Q"/>
</p:tagLst>
</file>

<file path=ppt/tags/tag314.xml><?xml version="1.0" encoding="utf-8"?>
<p:tagLst xmlns:a="http://schemas.openxmlformats.org/drawingml/2006/main" xmlns:r="http://schemas.openxmlformats.org/officeDocument/2006/relationships" xmlns:p="http://schemas.openxmlformats.org/presentationml/2006/main">
  <p:tag name="THINKCELLSHAPEDONOTDELETE" val="tcNfAn_npd8xyaYe3p.KL_Q"/>
</p:tagLst>
</file>

<file path=ppt/tags/tag315.xml><?xml version="1.0" encoding="utf-8"?>
<p:tagLst xmlns:a="http://schemas.openxmlformats.org/drawingml/2006/main" xmlns:r="http://schemas.openxmlformats.org/officeDocument/2006/relationships" xmlns:p="http://schemas.openxmlformats.org/presentationml/2006/main">
  <p:tag name="THINKCELLSHAPEDONOTDELETE" val="tPS3pPDigLWUp0sPm6481ag"/>
</p:tagLst>
</file>

<file path=ppt/tags/tag316.xml><?xml version="1.0" encoding="utf-8"?>
<p:tagLst xmlns:a="http://schemas.openxmlformats.org/drawingml/2006/main" xmlns:r="http://schemas.openxmlformats.org/officeDocument/2006/relationships" xmlns:p="http://schemas.openxmlformats.org/presentationml/2006/main">
  <p:tag name="THINKCELLSHAPEDONOTDELETE" val="tbphGpsx6OVPYFRBuDAowKw"/>
</p:tagLst>
</file>

<file path=ppt/tags/tag317.xml><?xml version="1.0" encoding="utf-8"?>
<p:tagLst xmlns:a="http://schemas.openxmlformats.org/drawingml/2006/main" xmlns:r="http://schemas.openxmlformats.org/officeDocument/2006/relationships" xmlns:p="http://schemas.openxmlformats.org/presentationml/2006/main">
  <p:tag name="THINKCELLSHAPEDONOTDELETE" val="tXI5.DOVlNA_n9hgenkm_8A"/>
</p:tagLst>
</file>

<file path=ppt/tags/tag318.xml><?xml version="1.0" encoding="utf-8"?>
<p:tagLst xmlns:a="http://schemas.openxmlformats.org/drawingml/2006/main" xmlns:r="http://schemas.openxmlformats.org/officeDocument/2006/relationships" xmlns:p="http://schemas.openxmlformats.org/presentationml/2006/main">
  <p:tag name="THINKCELLSHAPEDONOTDELETE" val="tthxdbZR5swfV3pAR9jAbcw"/>
</p:tagLst>
</file>

<file path=ppt/tags/tag319.xml><?xml version="1.0" encoding="utf-8"?>
<p:tagLst xmlns:a="http://schemas.openxmlformats.org/drawingml/2006/main" xmlns:r="http://schemas.openxmlformats.org/officeDocument/2006/relationships" xmlns:p="http://schemas.openxmlformats.org/presentationml/2006/main">
  <p:tag name="THINKCELLSHAPEDONOTDELETE" val="tQTKqhtlNXpBE1ZGn7qSPHw"/>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4Z0wiNeasD4oNexSbSQU9Q"/>
</p:tagLst>
</file>

<file path=ppt/tags/tag320.xml><?xml version="1.0" encoding="utf-8"?>
<p:tagLst xmlns:a="http://schemas.openxmlformats.org/drawingml/2006/main" xmlns:r="http://schemas.openxmlformats.org/officeDocument/2006/relationships" xmlns:p="http://schemas.openxmlformats.org/presentationml/2006/main">
  <p:tag name="THINKCELLSHAPEDONOTDELETE" val="tfSSqY6TzkBhSoCp_0aPECA"/>
</p:tagLst>
</file>

<file path=ppt/tags/tag321.xml><?xml version="1.0" encoding="utf-8"?>
<p:tagLst xmlns:a="http://schemas.openxmlformats.org/drawingml/2006/main" xmlns:r="http://schemas.openxmlformats.org/officeDocument/2006/relationships" xmlns:p="http://schemas.openxmlformats.org/presentationml/2006/main">
  <p:tag name="THINKCELLSHAPEDONOTDELETE" val="tGjsX3Gpfa.bRbUMmeA66HA"/>
</p:tagLst>
</file>

<file path=ppt/tags/tag322.xml><?xml version="1.0" encoding="utf-8"?>
<p:tagLst xmlns:a="http://schemas.openxmlformats.org/drawingml/2006/main" xmlns:r="http://schemas.openxmlformats.org/officeDocument/2006/relationships" xmlns:p="http://schemas.openxmlformats.org/presentationml/2006/main">
  <p:tag name="THINKCELLSHAPEDONOTDELETE" val="tu1Rle8WU1p7bvP16lzvEcQ"/>
</p:tagLst>
</file>

<file path=ppt/tags/tag323.xml><?xml version="1.0" encoding="utf-8"?>
<p:tagLst xmlns:a="http://schemas.openxmlformats.org/drawingml/2006/main" xmlns:r="http://schemas.openxmlformats.org/officeDocument/2006/relationships" xmlns:p="http://schemas.openxmlformats.org/presentationml/2006/main">
  <p:tag name="THINKCELLSHAPEDONOTDELETE" val="tjK5uFUz_9wdWWvTy5OG.nQ"/>
</p:tagLst>
</file>

<file path=ppt/tags/tag324.xml><?xml version="1.0" encoding="utf-8"?>
<p:tagLst xmlns:a="http://schemas.openxmlformats.org/drawingml/2006/main" xmlns:r="http://schemas.openxmlformats.org/officeDocument/2006/relationships" xmlns:p="http://schemas.openxmlformats.org/presentationml/2006/main">
  <p:tag name="THINKCELLSHAPEDONOTDELETE" val="tejfQ1R_x9t3.mokSntEASQ"/>
</p:tagLst>
</file>

<file path=ppt/tags/tag325.xml><?xml version="1.0" encoding="utf-8"?>
<p:tagLst xmlns:a="http://schemas.openxmlformats.org/drawingml/2006/main" xmlns:r="http://schemas.openxmlformats.org/officeDocument/2006/relationships" xmlns:p="http://schemas.openxmlformats.org/presentationml/2006/main">
  <p:tag name="THINKCELLSHAPEDONOTDELETE" val="tHNlYNrNvu9pk2a8zwblGSA"/>
</p:tagLst>
</file>

<file path=ppt/tags/tag326.xml><?xml version="1.0" encoding="utf-8"?>
<p:tagLst xmlns:a="http://schemas.openxmlformats.org/drawingml/2006/main" xmlns:r="http://schemas.openxmlformats.org/officeDocument/2006/relationships" xmlns:p="http://schemas.openxmlformats.org/presentationml/2006/main">
  <p:tag name="THINKCELLSHAPEDONOTDELETE" val="t37Syi6i1bUCjhJBKb35eqg"/>
</p:tagLst>
</file>

<file path=ppt/tags/tag327.xml><?xml version="1.0" encoding="utf-8"?>
<p:tagLst xmlns:a="http://schemas.openxmlformats.org/drawingml/2006/main" xmlns:r="http://schemas.openxmlformats.org/officeDocument/2006/relationships" xmlns:p="http://schemas.openxmlformats.org/presentationml/2006/main">
  <p:tag name="THINKCELLSHAPEDONOTDELETE" val="tiQv3317QKszuqkcXEoklCA"/>
</p:tagLst>
</file>

<file path=ppt/tags/tag328.xml><?xml version="1.0" encoding="utf-8"?>
<p:tagLst xmlns:a="http://schemas.openxmlformats.org/drawingml/2006/main" xmlns:r="http://schemas.openxmlformats.org/officeDocument/2006/relationships" xmlns:p="http://schemas.openxmlformats.org/presentationml/2006/main">
  <p:tag name="THINKCELLSHAPEDONOTDELETE" val="tiwjw_m93NscKYH1FVsr_NA"/>
</p:tagLst>
</file>

<file path=ppt/tags/tag329.xml><?xml version="1.0" encoding="utf-8"?>
<p:tagLst xmlns:a="http://schemas.openxmlformats.org/drawingml/2006/main" xmlns:r="http://schemas.openxmlformats.org/officeDocument/2006/relationships" xmlns:p="http://schemas.openxmlformats.org/presentationml/2006/main">
  <p:tag name="THINKCELLSHAPEDONOTDELETE" val="twl6ypBRJokrT8XOcE.gaVA"/>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TUtMTM4FmlCO2pRi9YaTwg"/>
</p:tagLst>
</file>

<file path=ppt/tags/tag330.xml><?xml version="1.0" encoding="utf-8"?>
<p:tagLst xmlns:a="http://schemas.openxmlformats.org/drawingml/2006/main" xmlns:r="http://schemas.openxmlformats.org/officeDocument/2006/relationships" xmlns:p="http://schemas.openxmlformats.org/presentationml/2006/main">
  <p:tag name="THINKCELLSHAPEDONOTDELETE" val="t9yvQrH95Etojq2gWr4eHAw"/>
</p:tagLst>
</file>

<file path=ppt/tags/tag331.xml><?xml version="1.0" encoding="utf-8"?>
<p:tagLst xmlns:a="http://schemas.openxmlformats.org/drawingml/2006/main" xmlns:r="http://schemas.openxmlformats.org/officeDocument/2006/relationships" xmlns:p="http://schemas.openxmlformats.org/presentationml/2006/main">
  <p:tag name="THINKCELLSHAPEDONOTDELETE" val="tp2K0mL4HaLob2GvnQl80Tg"/>
</p:tagLst>
</file>

<file path=ppt/tags/tag332.xml><?xml version="1.0" encoding="utf-8"?>
<p:tagLst xmlns:a="http://schemas.openxmlformats.org/drawingml/2006/main" xmlns:r="http://schemas.openxmlformats.org/officeDocument/2006/relationships" xmlns:p="http://schemas.openxmlformats.org/presentationml/2006/main">
  <p:tag name="THINKCELLSHAPEDONOTDELETE" val="twd6iGfowSC2EqZsoHz3E_A"/>
</p:tagLst>
</file>

<file path=ppt/tags/tag333.xml><?xml version="1.0" encoding="utf-8"?>
<p:tagLst xmlns:a="http://schemas.openxmlformats.org/drawingml/2006/main" xmlns:r="http://schemas.openxmlformats.org/officeDocument/2006/relationships" xmlns:p="http://schemas.openxmlformats.org/presentationml/2006/main">
  <p:tag name="THINKCELLSHAPEDONOTDELETE" val="tXgOHY_UhnyaOhq_N8wHvOA"/>
</p:tagLst>
</file>

<file path=ppt/tags/tag334.xml><?xml version="1.0" encoding="utf-8"?>
<p:tagLst xmlns:a="http://schemas.openxmlformats.org/drawingml/2006/main" xmlns:r="http://schemas.openxmlformats.org/officeDocument/2006/relationships" xmlns:p="http://schemas.openxmlformats.org/presentationml/2006/main">
  <p:tag name="THINKCELLSHAPEDONOTDELETE" val="tZaidoPJOl2WAR8QuKPnEUA"/>
</p:tagLst>
</file>

<file path=ppt/tags/tag335.xml><?xml version="1.0" encoding="utf-8"?>
<p:tagLst xmlns:a="http://schemas.openxmlformats.org/drawingml/2006/main" xmlns:r="http://schemas.openxmlformats.org/officeDocument/2006/relationships" xmlns:p="http://schemas.openxmlformats.org/presentationml/2006/main">
  <p:tag name="THINKCELLSHAPEDONOTDELETE" val="tjKRScjbf7qq30z1sCZ3WFg"/>
</p:tagLst>
</file>

<file path=ppt/tags/tag336.xml><?xml version="1.0" encoding="utf-8"?>
<p:tagLst xmlns:a="http://schemas.openxmlformats.org/drawingml/2006/main" xmlns:r="http://schemas.openxmlformats.org/officeDocument/2006/relationships" xmlns:p="http://schemas.openxmlformats.org/presentationml/2006/main">
  <p:tag name="THINKCELLSHAPEDONOTDELETE" val="t6e0d51Y1peRxeXyAUHTu6Q"/>
</p:tagLst>
</file>

<file path=ppt/tags/tag337.xml><?xml version="1.0" encoding="utf-8"?>
<p:tagLst xmlns:a="http://schemas.openxmlformats.org/drawingml/2006/main" xmlns:r="http://schemas.openxmlformats.org/officeDocument/2006/relationships" xmlns:p="http://schemas.openxmlformats.org/presentationml/2006/main">
  <p:tag name="THINKCELLSHAPEDONOTDELETE" val="t.1HC_WObeKG.E3bE6bXWrA"/>
</p:tagLst>
</file>

<file path=ppt/tags/tag338.xml><?xml version="1.0" encoding="utf-8"?>
<p:tagLst xmlns:a="http://schemas.openxmlformats.org/drawingml/2006/main" xmlns:r="http://schemas.openxmlformats.org/officeDocument/2006/relationships" xmlns:p="http://schemas.openxmlformats.org/presentationml/2006/main">
  <p:tag name="THINKCELLSHAPEDONOTDELETE" val="t87a3nDSAAGTCVs.hebrTRA"/>
</p:tagLst>
</file>

<file path=ppt/tags/tag339.xml><?xml version="1.0" encoding="utf-8"?>
<p:tagLst xmlns:a="http://schemas.openxmlformats.org/drawingml/2006/main" xmlns:r="http://schemas.openxmlformats.org/officeDocument/2006/relationships" xmlns:p="http://schemas.openxmlformats.org/presentationml/2006/main">
  <p:tag name="THINKCELLSHAPEDONOTDELETE" val="tgWCbv1ma_5HOPz9WmrBFVA"/>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lb.jcOPsnLOKZq4Lh5rXIQ"/>
</p:tagLst>
</file>

<file path=ppt/tags/tag340.xml><?xml version="1.0" encoding="utf-8"?>
<p:tagLst xmlns:a="http://schemas.openxmlformats.org/drawingml/2006/main" xmlns:r="http://schemas.openxmlformats.org/officeDocument/2006/relationships" xmlns:p="http://schemas.openxmlformats.org/presentationml/2006/main">
  <p:tag name="THINKCELLSHAPEDONOTDELETE" val="tiT2hKT_uWXUwLirRSnBtkA"/>
</p:tagLst>
</file>

<file path=ppt/tags/tag341.xml><?xml version="1.0" encoding="utf-8"?>
<p:tagLst xmlns:a="http://schemas.openxmlformats.org/drawingml/2006/main" xmlns:r="http://schemas.openxmlformats.org/officeDocument/2006/relationships" xmlns:p="http://schemas.openxmlformats.org/presentationml/2006/main">
  <p:tag name="THINKCELLSHAPEDONOTDELETE" val="tyBS2u2CB.kIwCq7abUqlWQ"/>
</p:tagLst>
</file>

<file path=ppt/tags/tag342.xml><?xml version="1.0" encoding="utf-8"?>
<p:tagLst xmlns:a="http://schemas.openxmlformats.org/drawingml/2006/main" xmlns:r="http://schemas.openxmlformats.org/officeDocument/2006/relationships" xmlns:p="http://schemas.openxmlformats.org/presentationml/2006/main">
  <p:tag name="THINKCELLSHAPEDONOTDELETE" val="tG0HmXzR9yJgfLZrZuyjN_w"/>
</p:tagLst>
</file>

<file path=ppt/tags/tag343.xml><?xml version="1.0" encoding="utf-8"?>
<p:tagLst xmlns:a="http://schemas.openxmlformats.org/drawingml/2006/main" xmlns:r="http://schemas.openxmlformats.org/officeDocument/2006/relationships" xmlns:p="http://schemas.openxmlformats.org/presentationml/2006/main">
  <p:tag name="THINKCELLSHAPEDONOTDELETE" val="tZlpoaD4whicXJgtNL_AINw"/>
</p:tagLst>
</file>

<file path=ppt/tags/tag344.xml><?xml version="1.0" encoding="utf-8"?>
<p:tagLst xmlns:a="http://schemas.openxmlformats.org/drawingml/2006/main" xmlns:r="http://schemas.openxmlformats.org/officeDocument/2006/relationships" xmlns:p="http://schemas.openxmlformats.org/presentationml/2006/main">
  <p:tag name="THINKCELLSHAPEDONOTDELETE" val="tvBIo5k3GBut4Mk5xDX_nhQ"/>
</p:tagLst>
</file>

<file path=ppt/tags/tag345.xml><?xml version="1.0" encoding="utf-8"?>
<p:tagLst xmlns:a="http://schemas.openxmlformats.org/drawingml/2006/main" xmlns:r="http://schemas.openxmlformats.org/officeDocument/2006/relationships" xmlns:p="http://schemas.openxmlformats.org/presentationml/2006/main">
  <p:tag name="THINKCELLSHAPEDONOTDELETE" val="t68mzZwBkBizuCRNd92ix_g"/>
</p:tagLst>
</file>

<file path=ppt/tags/tag346.xml><?xml version="1.0" encoding="utf-8"?>
<p:tagLst xmlns:a="http://schemas.openxmlformats.org/drawingml/2006/main" xmlns:r="http://schemas.openxmlformats.org/officeDocument/2006/relationships" xmlns:p="http://schemas.openxmlformats.org/presentationml/2006/main">
  <p:tag name="THINKCELLSHAPEDONOTDELETE" val="tycI0QTUGN5P3BwpSSBsMMw"/>
</p:tagLst>
</file>

<file path=ppt/tags/tag347.xml><?xml version="1.0" encoding="utf-8"?>
<p:tagLst xmlns:a="http://schemas.openxmlformats.org/drawingml/2006/main" xmlns:r="http://schemas.openxmlformats.org/officeDocument/2006/relationships" xmlns:p="http://schemas.openxmlformats.org/presentationml/2006/main">
  <p:tag name="THINKCELLSHAPEDONOTDELETE" val="tkRUZdicWPWYB1RwnOsD3aQ"/>
</p:tagLst>
</file>

<file path=ppt/tags/tag348.xml><?xml version="1.0" encoding="utf-8"?>
<p:tagLst xmlns:a="http://schemas.openxmlformats.org/drawingml/2006/main" xmlns:r="http://schemas.openxmlformats.org/officeDocument/2006/relationships" xmlns:p="http://schemas.openxmlformats.org/presentationml/2006/main">
  <p:tag name="THINKCELLSHAPEDONOTDELETE" val="tq_B5rXZqo1McfQWA.I1xmA"/>
</p:tagLst>
</file>

<file path=ppt/tags/tag349.xml><?xml version="1.0" encoding="utf-8"?>
<p:tagLst xmlns:a="http://schemas.openxmlformats.org/drawingml/2006/main" xmlns:r="http://schemas.openxmlformats.org/officeDocument/2006/relationships" xmlns:p="http://schemas.openxmlformats.org/presentationml/2006/main">
  <p:tag name="THINKCELLSHAPEDONOTDELETE" val="tG7BzXOyIF4U7rHu2pR93Yw"/>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XByabcRc1M7lzJ0dTA4a1A"/>
</p:tagLst>
</file>

<file path=ppt/tags/tag350.xml><?xml version="1.0" encoding="utf-8"?>
<p:tagLst xmlns:a="http://schemas.openxmlformats.org/drawingml/2006/main" xmlns:r="http://schemas.openxmlformats.org/officeDocument/2006/relationships" xmlns:p="http://schemas.openxmlformats.org/presentationml/2006/main">
  <p:tag name="THINKCELLSHAPEDONOTDELETE" val="t0pI0iBOzMwrDjJXkftON1g"/>
</p:tagLst>
</file>

<file path=ppt/tags/tag3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2.xml><?xml version="1.0" encoding="utf-8"?>
<p:tagLst xmlns:a="http://schemas.openxmlformats.org/drawingml/2006/main" xmlns:r="http://schemas.openxmlformats.org/officeDocument/2006/relationships" xmlns:p="http://schemas.openxmlformats.org/presentationml/2006/main">
  <p:tag name="THINKCELLSHAPEDONOTDELETE" val="tJym8H4xeDdYfddq1V0kAIA"/>
</p:tagLst>
</file>

<file path=ppt/tags/tag353.xml><?xml version="1.0" encoding="utf-8"?>
<p:tagLst xmlns:a="http://schemas.openxmlformats.org/drawingml/2006/main" xmlns:r="http://schemas.openxmlformats.org/officeDocument/2006/relationships" xmlns:p="http://schemas.openxmlformats.org/presentationml/2006/main">
  <p:tag name="THINKCELLSHAPEDONOTDELETE" val="tRPTPNOalF0XyhkdnVXWaHQ"/>
</p:tagLst>
</file>

<file path=ppt/tags/tag354.xml><?xml version="1.0" encoding="utf-8"?>
<p:tagLst xmlns:a="http://schemas.openxmlformats.org/drawingml/2006/main" xmlns:r="http://schemas.openxmlformats.org/officeDocument/2006/relationships" xmlns:p="http://schemas.openxmlformats.org/presentationml/2006/main">
  <p:tag name="THINKCELLSHAPEDONOTDELETE" val="tmmCLwYuqHOmpAj.lex13aQ"/>
</p:tagLst>
</file>

<file path=ppt/tags/tag355.xml><?xml version="1.0" encoding="utf-8"?>
<p:tagLst xmlns:a="http://schemas.openxmlformats.org/drawingml/2006/main" xmlns:r="http://schemas.openxmlformats.org/officeDocument/2006/relationships" xmlns:p="http://schemas.openxmlformats.org/presentationml/2006/main">
  <p:tag name="THINKCELLSHAPEDONOTDELETE" val="tXuAySAJoL91tBgYF.m2jCg"/>
</p:tagLst>
</file>

<file path=ppt/tags/tag356.xml><?xml version="1.0" encoding="utf-8"?>
<p:tagLst xmlns:a="http://schemas.openxmlformats.org/drawingml/2006/main" xmlns:r="http://schemas.openxmlformats.org/officeDocument/2006/relationships" xmlns:p="http://schemas.openxmlformats.org/presentationml/2006/main">
  <p:tag name="THINKCELLSHAPEDONOTDELETE" val="thPW4yYX9k0VJpxs1AotZfg"/>
</p:tagLst>
</file>

<file path=ppt/tags/tag357.xml><?xml version="1.0" encoding="utf-8"?>
<p:tagLst xmlns:a="http://schemas.openxmlformats.org/drawingml/2006/main" xmlns:r="http://schemas.openxmlformats.org/officeDocument/2006/relationships" xmlns:p="http://schemas.openxmlformats.org/presentationml/2006/main">
  <p:tag name="THINKCELLSHAPEDONOTDELETE" val="tWRg9yq1TtqB4aDeHXOyOxA"/>
</p:tagLst>
</file>

<file path=ppt/tags/tag358.xml><?xml version="1.0" encoding="utf-8"?>
<p:tagLst xmlns:a="http://schemas.openxmlformats.org/drawingml/2006/main" xmlns:r="http://schemas.openxmlformats.org/officeDocument/2006/relationships" xmlns:p="http://schemas.openxmlformats.org/presentationml/2006/main">
  <p:tag name="THINKCELLSHAPEDONOTDELETE" val="t_mIH8RlSYRPFEZOTZhZjaQ"/>
</p:tagLst>
</file>

<file path=ppt/tags/tag359.xml><?xml version="1.0" encoding="utf-8"?>
<p:tagLst xmlns:a="http://schemas.openxmlformats.org/drawingml/2006/main" xmlns:r="http://schemas.openxmlformats.org/officeDocument/2006/relationships" xmlns:p="http://schemas.openxmlformats.org/presentationml/2006/main">
  <p:tag name="THINKCELLSHAPEDONOTDELETE" val="tEoXCxAqVAJz292OdU.f_TA"/>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81Tdiv456hfnPeFfO17T7w"/>
</p:tagLst>
</file>

<file path=ppt/tags/tag360.xml><?xml version="1.0" encoding="utf-8"?>
<p:tagLst xmlns:a="http://schemas.openxmlformats.org/drawingml/2006/main" xmlns:r="http://schemas.openxmlformats.org/officeDocument/2006/relationships" xmlns:p="http://schemas.openxmlformats.org/presentationml/2006/main">
  <p:tag name="THINKCELLSHAPEDONOTDELETE" val="tXvukw0qcQE37vYST7.HMfQ"/>
</p:tagLst>
</file>

<file path=ppt/tags/tag361.xml><?xml version="1.0" encoding="utf-8"?>
<p:tagLst xmlns:a="http://schemas.openxmlformats.org/drawingml/2006/main" xmlns:r="http://schemas.openxmlformats.org/officeDocument/2006/relationships" xmlns:p="http://schemas.openxmlformats.org/presentationml/2006/main">
  <p:tag name="THINKCELLSHAPEDONOTDELETE" val="tNJ0Ux4KjRZJ7O3n6lzRWbw"/>
</p:tagLst>
</file>

<file path=ppt/tags/tag362.xml><?xml version="1.0" encoding="utf-8"?>
<p:tagLst xmlns:a="http://schemas.openxmlformats.org/drawingml/2006/main" xmlns:r="http://schemas.openxmlformats.org/officeDocument/2006/relationships" xmlns:p="http://schemas.openxmlformats.org/presentationml/2006/main">
  <p:tag name="THINKCELLSHAPEDONOTDELETE" val="tEASttf2BqsvzVRWTNYVhUw"/>
</p:tagLst>
</file>

<file path=ppt/tags/tag363.xml><?xml version="1.0" encoding="utf-8"?>
<p:tagLst xmlns:a="http://schemas.openxmlformats.org/drawingml/2006/main" xmlns:r="http://schemas.openxmlformats.org/officeDocument/2006/relationships" xmlns:p="http://schemas.openxmlformats.org/presentationml/2006/main">
  <p:tag name="THINKCELLSHAPEDONOTDELETE" val="twA6CBxyUsU8hrmbgJGu.lA"/>
</p:tagLst>
</file>

<file path=ppt/tags/tag364.xml><?xml version="1.0" encoding="utf-8"?>
<p:tagLst xmlns:a="http://schemas.openxmlformats.org/drawingml/2006/main" xmlns:r="http://schemas.openxmlformats.org/officeDocument/2006/relationships" xmlns:p="http://schemas.openxmlformats.org/presentationml/2006/main">
  <p:tag name="THINKCELLSHAPEDONOTDELETE" val="tFaETIRaKna1PfRJ5Cp6mxg"/>
</p:tagLst>
</file>

<file path=ppt/tags/tag365.xml><?xml version="1.0" encoding="utf-8"?>
<p:tagLst xmlns:a="http://schemas.openxmlformats.org/drawingml/2006/main" xmlns:r="http://schemas.openxmlformats.org/officeDocument/2006/relationships" xmlns:p="http://schemas.openxmlformats.org/presentationml/2006/main">
  <p:tag name="THINKCELLSHAPEDONOTDELETE" val="tUB3D1Oo315Svtl0XlibgQg"/>
</p:tagLst>
</file>

<file path=ppt/tags/tag366.xml><?xml version="1.0" encoding="utf-8"?>
<p:tagLst xmlns:a="http://schemas.openxmlformats.org/drawingml/2006/main" xmlns:r="http://schemas.openxmlformats.org/officeDocument/2006/relationships" xmlns:p="http://schemas.openxmlformats.org/presentationml/2006/main">
  <p:tag name="THINKCELLSHAPEDONOTDELETE" val="tHJH56JuiBsIOIoK7MvfJng"/>
</p:tagLst>
</file>

<file path=ppt/tags/tag367.xml><?xml version="1.0" encoding="utf-8"?>
<p:tagLst xmlns:a="http://schemas.openxmlformats.org/drawingml/2006/main" xmlns:r="http://schemas.openxmlformats.org/officeDocument/2006/relationships" xmlns:p="http://schemas.openxmlformats.org/presentationml/2006/main">
  <p:tag name="THINKCELLSHAPEDONOTDELETE" val="tpJydkzCnynZjfTG5CoYaQg"/>
</p:tagLst>
</file>

<file path=ppt/tags/tag368.xml><?xml version="1.0" encoding="utf-8"?>
<p:tagLst xmlns:a="http://schemas.openxmlformats.org/drawingml/2006/main" xmlns:r="http://schemas.openxmlformats.org/officeDocument/2006/relationships" xmlns:p="http://schemas.openxmlformats.org/presentationml/2006/main">
  <p:tag name="THINKCELLSHAPEDONOTDELETE" val="tOEiuzYzegnY9.742hCE9OA"/>
</p:tagLst>
</file>

<file path=ppt/tags/tag369.xml><?xml version="1.0" encoding="utf-8"?>
<p:tagLst xmlns:a="http://schemas.openxmlformats.org/drawingml/2006/main" xmlns:r="http://schemas.openxmlformats.org/officeDocument/2006/relationships" xmlns:p="http://schemas.openxmlformats.org/presentationml/2006/main">
  <p:tag name="THINKCELLSHAPEDONOTDELETE" val="tMVPqufOQB2cIYlvgTblZVA"/>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BsbbDjIXUEx5HnRQLennqw"/>
</p:tagLst>
</file>

<file path=ppt/tags/tag370.xml><?xml version="1.0" encoding="utf-8"?>
<p:tagLst xmlns:a="http://schemas.openxmlformats.org/drawingml/2006/main" xmlns:r="http://schemas.openxmlformats.org/officeDocument/2006/relationships" xmlns:p="http://schemas.openxmlformats.org/presentationml/2006/main">
  <p:tag name="THINKCELLSHAPEDONOTDELETE" val="tw5N35jgRAhiAz9y9ALY8vA"/>
</p:tagLst>
</file>

<file path=ppt/tags/tag371.xml><?xml version="1.0" encoding="utf-8"?>
<p:tagLst xmlns:a="http://schemas.openxmlformats.org/drawingml/2006/main" xmlns:r="http://schemas.openxmlformats.org/officeDocument/2006/relationships" xmlns:p="http://schemas.openxmlformats.org/presentationml/2006/main">
  <p:tag name="THINKCELLSHAPEDONOTDELETE" val="tjq4kwsXkRxVcg4U_MrdG6w"/>
</p:tagLst>
</file>

<file path=ppt/tags/tag372.xml><?xml version="1.0" encoding="utf-8"?>
<p:tagLst xmlns:a="http://schemas.openxmlformats.org/drawingml/2006/main" xmlns:r="http://schemas.openxmlformats.org/officeDocument/2006/relationships" xmlns:p="http://schemas.openxmlformats.org/presentationml/2006/main">
  <p:tag name="THINKCELLSHAPEDONOTDELETE" val="tCuOnJV5sGZsVU4CGJgMTvQ"/>
</p:tagLst>
</file>

<file path=ppt/tags/tag373.xml><?xml version="1.0" encoding="utf-8"?>
<p:tagLst xmlns:a="http://schemas.openxmlformats.org/drawingml/2006/main" xmlns:r="http://schemas.openxmlformats.org/officeDocument/2006/relationships" xmlns:p="http://schemas.openxmlformats.org/presentationml/2006/main">
  <p:tag name="THINKCELLSHAPEDONOTDELETE" val="tPziHdTWYbDVaeGOe9du.VQ"/>
</p:tagLst>
</file>

<file path=ppt/tags/tag374.xml><?xml version="1.0" encoding="utf-8"?>
<p:tagLst xmlns:a="http://schemas.openxmlformats.org/drawingml/2006/main" xmlns:r="http://schemas.openxmlformats.org/officeDocument/2006/relationships" xmlns:p="http://schemas.openxmlformats.org/presentationml/2006/main">
  <p:tag name="THINKCELLSHAPEDONOTDELETE" val="tiqkiHrq3tTax.MMC6yU0kQ"/>
</p:tagLst>
</file>

<file path=ppt/tags/tag375.xml><?xml version="1.0" encoding="utf-8"?>
<p:tagLst xmlns:a="http://schemas.openxmlformats.org/drawingml/2006/main" xmlns:r="http://schemas.openxmlformats.org/officeDocument/2006/relationships" xmlns:p="http://schemas.openxmlformats.org/presentationml/2006/main">
  <p:tag name="THINKCELLSHAPEDONOTDELETE" val="tsipT9.GmqvfJT7OYmDgSOA"/>
</p:tagLst>
</file>

<file path=ppt/tags/tag376.xml><?xml version="1.0" encoding="utf-8"?>
<p:tagLst xmlns:a="http://schemas.openxmlformats.org/drawingml/2006/main" xmlns:r="http://schemas.openxmlformats.org/officeDocument/2006/relationships" xmlns:p="http://schemas.openxmlformats.org/presentationml/2006/main">
  <p:tag name="THINKCELLSHAPEDONOTDELETE" val="twZtU3KLrJdwZ4sx.cai5Ww"/>
</p:tagLst>
</file>

<file path=ppt/tags/tag377.xml><?xml version="1.0" encoding="utf-8"?>
<p:tagLst xmlns:a="http://schemas.openxmlformats.org/drawingml/2006/main" xmlns:r="http://schemas.openxmlformats.org/officeDocument/2006/relationships" xmlns:p="http://schemas.openxmlformats.org/presentationml/2006/main">
  <p:tag name="THINKCELLSHAPEDONOTDELETE" val="taTTl9n1Skr.QYLhMcb5cow"/>
</p:tagLst>
</file>

<file path=ppt/tags/tag378.xml><?xml version="1.0" encoding="utf-8"?>
<p:tagLst xmlns:a="http://schemas.openxmlformats.org/drawingml/2006/main" xmlns:r="http://schemas.openxmlformats.org/officeDocument/2006/relationships" xmlns:p="http://schemas.openxmlformats.org/presentationml/2006/main">
  <p:tag name="THINKCELLSHAPEDONOTDELETE" val="tp1drQaeCBi9.LUpDiWG25g"/>
</p:tagLst>
</file>

<file path=ppt/tags/tag379.xml><?xml version="1.0" encoding="utf-8"?>
<p:tagLst xmlns:a="http://schemas.openxmlformats.org/drawingml/2006/main" xmlns:r="http://schemas.openxmlformats.org/officeDocument/2006/relationships" xmlns:p="http://schemas.openxmlformats.org/presentationml/2006/main">
  <p:tag name="THINKCELLSHAPEDONOTDELETE" val="tL4ZuF5M_aa6U3SsyreSW4A"/>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u3Y_jZDf6qZUSbG9vM1RHQ"/>
</p:tagLst>
</file>

<file path=ppt/tags/tag380.xml><?xml version="1.0" encoding="utf-8"?>
<p:tagLst xmlns:a="http://schemas.openxmlformats.org/drawingml/2006/main" xmlns:r="http://schemas.openxmlformats.org/officeDocument/2006/relationships" xmlns:p="http://schemas.openxmlformats.org/presentationml/2006/main">
  <p:tag name="THINKCELLSHAPEDONOTDELETE" val="tFsCXp.CrXOQD5K5kjwyp1w"/>
</p:tagLst>
</file>

<file path=ppt/tags/tag381.xml><?xml version="1.0" encoding="utf-8"?>
<p:tagLst xmlns:a="http://schemas.openxmlformats.org/drawingml/2006/main" xmlns:r="http://schemas.openxmlformats.org/officeDocument/2006/relationships" xmlns:p="http://schemas.openxmlformats.org/presentationml/2006/main">
  <p:tag name="THINKCELLSHAPEDONOTDELETE" val="tDvKnBBEPQVswPVIf8SmgSw"/>
</p:tagLst>
</file>

<file path=ppt/tags/tag382.xml><?xml version="1.0" encoding="utf-8"?>
<p:tagLst xmlns:a="http://schemas.openxmlformats.org/drawingml/2006/main" xmlns:r="http://schemas.openxmlformats.org/officeDocument/2006/relationships" xmlns:p="http://schemas.openxmlformats.org/presentationml/2006/main">
  <p:tag name="THINKCELLSHAPEDONOTDELETE" val="tgaIK65iGQQ5qGd0HYX33Yg"/>
</p:tagLst>
</file>

<file path=ppt/tags/tag383.xml><?xml version="1.0" encoding="utf-8"?>
<p:tagLst xmlns:a="http://schemas.openxmlformats.org/drawingml/2006/main" xmlns:r="http://schemas.openxmlformats.org/officeDocument/2006/relationships" xmlns:p="http://schemas.openxmlformats.org/presentationml/2006/main">
  <p:tag name="THINKCELLSHAPEDONOTDELETE" val="tkwFsSTQZwuFN.PogKivDGQ"/>
</p:tagLst>
</file>

<file path=ppt/tags/tag384.xml><?xml version="1.0" encoding="utf-8"?>
<p:tagLst xmlns:a="http://schemas.openxmlformats.org/drawingml/2006/main" xmlns:r="http://schemas.openxmlformats.org/officeDocument/2006/relationships" xmlns:p="http://schemas.openxmlformats.org/presentationml/2006/main">
  <p:tag name="THINKCELLSHAPEDONOTDELETE" val="tQrnsXUPb0xOjTXvpMg_rLQ"/>
</p:tagLst>
</file>

<file path=ppt/tags/tag385.xml><?xml version="1.0" encoding="utf-8"?>
<p:tagLst xmlns:a="http://schemas.openxmlformats.org/drawingml/2006/main" xmlns:r="http://schemas.openxmlformats.org/officeDocument/2006/relationships" xmlns:p="http://schemas.openxmlformats.org/presentationml/2006/main">
  <p:tag name="THINKCELLSHAPEDONOTDELETE" val="tSTwzz6PfsInE7HLK_giAKw"/>
</p:tagLst>
</file>

<file path=ppt/tags/tag386.xml><?xml version="1.0" encoding="utf-8"?>
<p:tagLst xmlns:a="http://schemas.openxmlformats.org/drawingml/2006/main" xmlns:r="http://schemas.openxmlformats.org/officeDocument/2006/relationships" xmlns:p="http://schemas.openxmlformats.org/presentationml/2006/main">
  <p:tag name="THINKCELLSHAPEDONOTDELETE" val="tbgT3SdHPklEo1cs5s6.UOw"/>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kFJujzP91T9LcoAU1N8Qm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C9nVJTDrWW6PsxCuDDw6_g"/>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PX6AftAohdSxxoAEh3E1Eg"/>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8HrlAxos8Wr93ubKGsrOPQ"/>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dXqUCMJwEWaklURbwVu.vQ"/>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ubmrgtQYbdTSlfDLB4.0RA"/>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PUsq.PmHjpHFmUWZzYLNJQ"/>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9FVg8Yc92MCWTGJ8jH7CxQ"/>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5RWmLBfUlWmLqf7Ys7aDxw"/>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D4ejR3Zf4XXZrpNJbg0kBg"/>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4vQl1U_jvZxku31_Frw7Zg"/>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tYsr_pgUviYbx1Xuulj1fw"/>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Ek.jCqgffPAoB9CiT300rA"/>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VIbfYv5cvGygT5bDJ46GmA"/>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PrL3T8.hmZjzaqaZHuKSVg"/>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RCYFCJwfNe1Jk.UOuZnXWw"/>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iZK3lx0Kfj8HwwbGlaApdw"/>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iKXby1m.z4mcqA4CA1ZqOw"/>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NvymaVPgbyGgXVrj9eznQg"/>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EFfODqtLIuNjGPLaHu.hpQ"/>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f2GktjEfJZkwC97lPzA0nw"/>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gpcaXvw74I.wnrxBBwbAuw"/>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mflMoCXh3EXh4GaAh6PqVg"/>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b0zmEi2QY1NK25ORDJgfXQ"/>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mv_cypF_M0UDa22zB6tXPA"/>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kXkyGt.hOaRKmTnfT9SFjg"/>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IkwPe3RZx0NSbEvADFVsXQ"/>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_alIOEV2DxnTDyCNGOMjeA"/>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GmpRZ4iph6OG8McrxUhZpg"/>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v69TX8s8a8_ZnvWUDa.qvA"/>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tdkx.ifVrBMQOJsAupz_Ufw"/>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tYsr_pgUviYbx1Xuulj1fw"/>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vcOk8GmF3kLaD75AwrTcsg"/>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Jjaib8.CWPNR8QUYdotmWQ"/>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oVpknB.DBIibiyT4vefI9g"/>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tjxHGZpXZZmkpxLD3WW5L1A"/>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Tth_o8tJ4WhUoMvKi8OXVQ"/>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tljOveXkXvaZTYNxlyVGbVw"/>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tl2ddAYGzTqi1Gmqa_uikpA"/>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t1a5xi19tZue4G8GHbcj5gg"/>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7FIe2oRIH8rNaGH6meDHUA"/>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th_woAtIXSP.VT7wI5TvyKg"/>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trRCY0Ha7pPmb.FFtuGZLlg"/>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tXvEawopkCaQmLPbspNRzPQ"/>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ta0YlGr1h8ChxuEfqllcQ.w"/>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t0d1t0Y4nx4Ps1jgqCMTBDg"/>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thnIDbspc08qC4TaAc_vVRA"/>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tWi3YKPvBW3a2dissS2IGfg"/>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tBJRPxsNcOKcFChUV0YuB2Q"/>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tHTdIerFZ.hQaltlA_g5Z0g"/>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tFAb19IIZhhKbyQpPzesLJw"/>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trMZULNEjyOFFnCQjQBF9ew"/>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tYsr_pgUviYbx1Xuulj1fw"/>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t.rTMTZ4SL3nE9jIotQwTVA"/>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tNSUnlNUwMvzyV7I48b5B6w"/>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teYNBKAOLpCKSemox9XNU7Q"/>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tRz0LFm6HeH0XV4ce42WchQ"/>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tQ9uzlN8DLpjItGFsSvDLuw"/>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tkqL69_f1HM7ttEc6Cb_yzg"/>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tt40NH5j5ME4u0Tvs7DsxeQ"/>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tn5hOX9zwMUvFRSlKn4Rgqg"/>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t_JgOyptGacbsc4obe.PaqA"/>
</p:tagLst>
</file>

<file path=ppt/tags/tag99.xml><?xml version="1.0" encoding="utf-8"?>
<p:tagLst xmlns:a="http://schemas.openxmlformats.org/drawingml/2006/main" xmlns:r="http://schemas.openxmlformats.org/officeDocument/2006/relationships" xmlns:p="http://schemas.openxmlformats.org/presentationml/2006/main">
  <p:tag name="THINKCELLSHAPEDONOTDELETE" val="tJtBmmZv_sU3Rell5RDIyuw"/>
</p:tagLst>
</file>

<file path=ppt/theme/theme1.xml><?xml version="1.0" encoding="utf-8"?>
<a:theme xmlns:a="http://schemas.openxmlformats.org/drawingml/2006/main" name="27_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4_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6_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1_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o" ma:contentTypeID="0x01010077F3B2DE715FAE4480751FBA48E537F1" ma:contentTypeVersion="6" ma:contentTypeDescription="Crear nuevo documento." ma:contentTypeScope="" ma:versionID="764ff0236b0b3851c75fc81f6dccb2bc">
  <xsd:schema xmlns:xsd="http://www.w3.org/2001/XMLSchema" xmlns:xs="http://www.w3.org/2001/XMLSchema" xmlns:p="http://schemas.microsoft.com/office/2006/metadata/properties" xmlns:ns2="3ee249e9-17ee-4724-bf55-fc15edfe6c70" targetNamespace="http://schemas.microsoft.com/office/2006/metadata/properties" ma:root="true" ma:fieldsID="a261bef6e145e37a2f75eec0f375e0ba" ns2:_="">
    <xsd:import namespace="3ee249e9-17ee-4724-bf55-fc15edfe6c70"/>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ee249e9-17ee-4724-bf55-fc15edfe6c70" elementFormDefault="qualified">
    <xsd:import namespace="http://schemas.microsoft.com/office/2006/documentManagement/types"/>
    <xsd:import namespace="http://schemas.microsoft.com/office/infopath/2007/PartnerControls"/>
    <xsd:element name="SharedWithUsers" ma:index="8"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Detalles de uso compartido"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7"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867818F-0068-4A36-878A-2985143AAB90}">
  <ds:schemaRefs>
    <ds:schemaRef ds:uri="http://schemas.microsoft.com/sharepoint/v3/contenttype/forms"/>
  </ds:schemaRefs>
</ds:datastoreItem>
</file>

<file path=customXml/itemProps2.xml><?xml version="1.0" encoding="utf-8"?>
<ds:datastoreItem xmlns:ds="http://schemas.openxmlformats.org/officeDocument/2006/customXml" ds:itemID="{57799A68-294D-426F-9809-80B5C0ACDE32}">
  <ds:schemaRefs>
    <ds:schemaRef ds:uri="http://schemas.microsoft.com/office/2006/metadata/properties"/>
    <ds:schemaRef ds:uri="3ee249e9-17ee-4724-bf55-fc15edfe6c70"/>
    <ds:schemaRef ds:uri="http://purl.org/dc/terms/"/>
    <ds:schemaRef ds:uri="http://schemas.openxmlformats.org/package/2006/metadata/core-properties"/>
    <ds:schemaRef ds:uri="http://purl.org/dc/dcmitype/"/>
    <ds:schemaRef ds:uri="http://schemas.microsoft.com/office/2006/documentManagement/types"/>
    <ds:schemaRef ds:uri="http://purl.org/dc/elements/1.1/"/>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6AA65E07-07E5-42CE-995B-06126BF4183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ee249e9-17ee-4724-bf55-fc15edfe6c7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6213</TotalTime>
  <Words>2058</Words>
  <Application>Microsoft Office PowerPoint</Application>
  <PresentationFormat>Panorámica</PresentationFormat>
  <Paragraphs>543</Paragraphs>
  <Slides>19</Slides>
  <Notes>14</Notes>
  <HiddenSlides>0</HiddenSlides>
  <MMClips>0</MMClips>
  <ScaleCrop>false</ScaleCrop>
  <HeadingPairs>
    <vt:vector size="8" baseType="variant">
      <vt:variant>
        <vt:lpstr>Fuentes usadas</vt:lpstr>
      </vt:variant>
      <vt:variant>
        <vt:i4>5</vt:i4>
      </vt:variant>
      <vt:variant>
        <vt:lpstr>Tema</vt:lpstr>
      </vt:variant>
      <vt:variant>
        <vt:i4>4</vt:i4>
      </vt:variant>
      <vt:variant>
        <vt:lpstr>Servidores OLE incrustados</vt:lpstr>
      </vt:variant>
      <vt:variant>
        <vt:i4>1</vt:i4>
      </vt:variant>
      <vt:variant>
        <vt:lpstr>Títulos de diapositiva</vt:lpstr>
      </vt:variant>
      <vt:variant>
        <vt:i4>19</vt:i4>
      </vt:variant>
    </vt:vector>
  </HeadingPairs>
  <TitlesOfParts>
    <vt:vector size="29" baseType="lpstr">
      <vt:lpstr>Aptos</vt:lpstr>
      <vt:lpstr>Arial</vt:lpstr>
      <vt:lpstr>Calibri</vt:lpstr>
      <vt:lpstr>Calibri Light</vt:lpstr>
      <vt:lpstr>Calibri Light (Títulos)</vt:lpstr>
      <vt:lpstr>27_Tema de Office</vt:lpstr>
      <vt:lpstr>24_Tema de Office</vt:lpstr>
      <vt:lpstr>6_Tema de Office</vt:lpstr>
      <vt:lpstr>11_Tema de Office</vt:lpstr>
      <vt:lpstr>Diapositiva de think-cell</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Rivoir Andrea</dc:creator>
  <cp:lastModifiedBy>Levy Valentina</cp:lastModifiedBy>
  <cp:revision>116</cp:revision>
  <dcterms:created xsi:type="dcterms:W3CDTF">2025-09-12T15:51:37Z</dcterms:created>
  <dcterms:modified xsi:type="dcterms:W3CDTF">2026-03-19T14:07:17Z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0x01010077F3B2DE715FAE4480751FBA48E537F1</vt:lpwstr>
  </property>
</Properties>
</file>